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6" r:id="rId3"/>
    <p:sldId id="257" r:id="rId4"/>
    <p:sldId id="297" r:id="rId5"/>
    <p:sldId id="298" r:id="rId6"/>
    <p:sldId id="299" r:id="rId7"/>
    <p:sldId id="300" r:id="rId8"/>
    <p:sldId id="301" r:id="rId9"/>
    <p:sldId id="302" r:id="rId10"/>
    <p:sldId id="303" r:id="rId11"/>
    <p:sldId id="304" r:id="rId12"/>
    <p:sldId id="305" r:id="rId13"/>
    <p:sldId id="306" r:id="rId14"/>
    <p:sldId id="307" r:id="rId15"/>
    <p:sldId id="308" r:id="rId16"/>
  </p:sldIdLst>
  <p:sldSz cx="12192000" cy="6858000"/>
  <p:notesSz cx="6858000" cy="9144000"/>
  <p:embeddedFontLst>
    <p:embeddedFont>
      <p:font typeface="Broadway" panose="04040905080B02020502" pitchFamily="82" charset="0"/>
      <p:regular r:id="rId20"/>
    </p:embeddedFont>
    <p:embeddedFont>
      <p:font typeface="Calibri" panose="020F0502020204030204" pitchFamily="34" charset="0"/>
      <p:regular r:id="rId21"/>
      <p:bold r:id="rId22"/>
      <p:italic r:id="rId23"/>
      <p:boldItalic r:id="rId24"/>
    </p:embeddedFont>
    <p:embeddedFont>
      <p:font typeface="微软雅黑" panose="020B0503020204020204" pitchFamily="34" charset="-122"/>
      <p:regular r:id="rId25"/>
    </p:embeddedFont>
    <p:embeddedFont>
      <p:font typeface="方正康体_GBK" panose="03000509000000000000" pitchFamily="65" charset="-122"/>
      <p:regular r:id="rId26"/>
    </p:embeddedFont>
    <p:embeddedFont>
      <p:font typeface="Malgun Gothic" panose="020B0503020000020004" pitchFamily="34" charset="-127"/>
      <p:regular r:id="rId27"/>
    </p:embeddedFont>
    <p:embeddedFont>
      <p:font typeface="Calibri Light" panose="020F0302020204030204" charset="0"/>
      <p:regular r:id="rId28"/>
      <p: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898"/>
    <a:srgbClr val="67A964"/>
    <a:srgbClr val="3EBCCA"/>
    <a:srgbClr val="DD6C51"/>
    <a:srgbClr val="66BCE7"/>
    <a:srgbClr val="2C70AE"/>
    <a:srgbClr val="1F4E79"/>
    <a:srgbClr val="314865"/>
    <a:srgbClr val="553D43"/>
    <a:srgbClr val="3E2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9" autoAdjust="0"/>
    <p:restoredTop sz="94660"/>
  </p:normalViewPr>
  <p:slideViewPr>
    <p:cSldViewPr snapToGrid="0" showGuides="1">
      <p:cViewPr varScale="1">
        <p:scale>
          <a:sx n="70" d="100"/>
          <a:sy n="70" d="100"/>
        </p:scale>
        <p:origin x="762" y="-468"/>
      </p:cViewPr>
      <p:guideLst>
        <p:guide orient="horz" pos="256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6" name="任意多边形: 形状 6"/>
          <p:cNvSpPr/>
          <p:nvPr/>
        </p:nvSpPr>
        <p:spPr>
          <a:xfrm>
            <a:off x="11123613" y="-7938"/>
            <a:ext cx="1068387"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7" name="椭圆 7"/>
          <p:cNvSpPr/>
          <p:nvPr/>
        </p:nvSpPr>
        <p:spPr>
          <a:xfrm>
            <a:off x="8029575" y="458788"/>
            <a:ext cx="741363" cy="7413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8" name="任意多边形: 形状 8"/>
          <p:cNvSpPr/>
          <p:nvPr/>
        </p:nvSpPr>
        <p:spPr>
          <a:xfrm>
            <a:off x="3287713" y="-7938"/>
            <a:ext cx="1457325" cy="584201"/>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9" name="任意多边形: 形状 9"/>
          <p:cNvSpPr/>
          <p:nvPr/>
        </p:nvSpPr>
        <p:spPr>
          <a:xfrm>
            <a:off x="5199063" y="5929313"/>
            <a:ext cx="1828800" cy="938212"/>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10" name="任意多边形: 形状 10"/>
          <p:cNvSpPr/>
          <p:nvPr/>
        </p:nvSpPr>
        <p:spPr>
          <a:xfrm>
            <a:off x="10945813" y="6275388"/>
            <a:ext cx="1036637"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11" name="任意多边形: 形状 11"/>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12" name="KSO_Shape"/>
          <p:cNvSpPr/>
          <p:nvPr/>
        </p:nvSpPr>
        <p:spPr>
          <a:xfrm rot="13141020">
            <a:off x="484188" y="1138238"/>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3" name="KSO_Shape"/>
          <p:cNvSpPr/>
          <p:nvPr/>
        </p:nvSpPr>
        <p:spPr>
          <a:xfrm rot="17100000">
            <a:off x="822325" y="3236913"/>
            <a:ext cx="215900" cy="19050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4" name="KSO_Shape"/>
          <p:cNvSpPr/>
          <p:nvPr/>
        </p:nvSpPr>
        <p:spPr>
          <a:xfrm rot="10154805">
            <a:off x="8432800" y="6116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5" name="KSO_Shape"/>
          <p:cNvSpPr/>
          <p:nvPr/>
        </p:nvSpPr>
        <p:spPr>
          <a:xfrm rot="11738950">
            <a:off x="10777538" y="2560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6" name=" 184"/>
          <p:cNvSpPr/>
          <p:nvPr/>
        </p:nvSpPr>
        <p:spPr>
          <a:xfrm>
            <a:off x="727075" y="1936750"/>
            <a:ext cx="9366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fontAlgn="auto">
              <a:spcBef>
                <a:spcPts val="0"/>
              </a:spcBef>
              <a:spcAft>
                <a:spcPts val="0"/>
              </a:spcAft>
              <a:buFontTx/>
              <a:buNone/>
              <a:defRPr/>
            </a:pPr>
            <a:endParaRPr lang="zh-CN" altLang="en-US" noProof="1">
              <a:solidFill>
                <a:srgbClr val="FFFFFF"/>
              </a:solidFill>
            </a:endParaRPr>
          </a:p>
        </p:txBody>
      </p:sp>
      <p:sp>
        <p:nvSpPr>
          <p:cNvPr id="4" name="标题 3"/>
          <p:cNvSpPr>
            <a:spLocks noGrp="true"/>
          </p:cNvSpPr>
          <p:nvPr>
            <p:ph type="ctrTitle"/>
          </p:nvPr>
        </p:nvSpPr>
        <p:spPr>
          <a:xfrm>
            <a:off x="2749459" y="2343802"/>
            <a:ext cx="6676572" cy="902363"/>
          </a:xfrm>
        </p:spPr>
        <p:txBody>
          <a:bodyPr anchor="b">
            <a:normAutofit/>
          </a:bodyPr>
          <a:lstStyle>
            <a:lvl1pPr algn="ctr">
              <a:defRPr sz="4800" b="1">
                <a:solidFill>
                  <a:schemeClr val="tx1">
                    <a:lumMod val="65000"/>
                    <a:lumOff val="35000"/>
                  </a:schemeClr>
                </a:solidFill>
              </a:defRPr>
            </a:lvl1pPr>
          </a:lstStyle>
          <a:p>
            <a:r>
              <a:rPr lang="zh-CN" altLang="en-US" noProof="1" smtClean="0"/>
              <a:t>单击此处编辑母版标题样式</a:t>
            </a:r>
            <a:endParaRPr lang="zh-CN" altLang="en-US" noProof="1"/>
          </a:p>
        </p:txBody>
      </p:sp>
      <p:sp>
        <p:nvSpPr>
          <p:cNvPr id="5" name="副标题 4"/>
          <p:cNvSpPr>
            <a:spLocks noGrp="true"/>
          </p:cNvSpPr>
          <p:nvPr>
            <p:ph type="subTitle" idx="1"/>
          </p:nvPr>
        </p:nvSpPr>
        <p:spPr>
          <a:xfrm>
            <a:off x="2749459" y="3294698"/>
            <a:ext cx="6676572" cy="59055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17" name="日期占位符 3"/>
          <p:cNvSpPr>
            <a:spLocks noGrp="true"/>
          </p:cNvSpPr>
          <p:nvPr>
            <p:ph type="dt" sz="half" idx="10"/>
          </p:nvPr>
        </p:nvSpPr>
        <p:spPr/>
        <p:txBody>
          <a:bodyPr/>
          <a:lstStyle>
            <a:lvl1pPr>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8" name="页脚占位符 4"/>
          <p:cNvSpPr>
            <a:spLocks noGrp="true"/>
          </p:cNvSpPr>
          <p:nvPr>
            <p:ph type="ftr" sz="quarter" idx="11"/>
          </p:nvPr>
        </p:nvSpPr>
        <p:spPr/>
        <p:txBody>
          <a:bodyPr/>
          <a:lstStyle>
            <a:lvl1pPr>
              <a:defRPr/>
            </a:lvl1pPr>
          </a:lstStyle>
          <a:p>
            <a:endParaRPr lang="zh-CN" altLang="en-US">
              <a:solidFill>
                <a:prstClr val="black">
                  <a:tint val="75000"/>
                </a:prstClr>
              </a:solidFill>
            </a:endParaRPr>
          </a:p>
        </p:txBody>
      </p:sp>
      <p:sp>
        <p:nvSpPr>
          <p:cNvPr id="19" name="灯片编号占位符 5"/>
          <p:cNvSpPr>
            <a:spLocks noGrp="true"/>
          </p:cNvSpPr>
          <p:nvPr>
            <p:ph type="sldNum" sz="quarter" idx="12"/>
          </p:nvPr>
        </p:nvSpPr>
        <p:spPr/>
        <p:txBody>
          <a:bodyPr/>
          <a:lstStyle>
            <a:lvl1pPr>
              <a:defRPr smtClean="0"/>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fld id="{42416144-EF6D-40D4-A5E7-4186A879A4AF}" type="datetimeFigureOut">
              <a:rPr lang="zh-CN" altLang="en-US" smtClean="0"/>
            </a:fld>
            <a:endParaRPr lang="zh-CN" altLang="en-US"/>
          </a:p>
        </p:txBody>
      </p:sp>
      <p:sp>
        <p:nvSpPr>
          <p:cNvPr id="3" name="页脚占位符 4"/>
          <p:cNvSpPr>
            <a:spLocks noGrp="true"/>
          </p:cNvSpPr>
          <p:nvPr>
            <p:ph type="ftr" sz="quarter" idx="11"/>
          </p:nvPr>
        </p:nvSpPr>
        <p:spPr/>
        <p:txBody>
          <a:bodyPr/>
          <a:lstStyle>
            <a:lvl1pPr>
              <a:defRPr/>
            </a:lvl1pPr>
          </a:lstStyle>
          <a:p>
            <a:endParaRPr lang="zh-CN" altLang="en-US"/>
          </a:p>
        </p:txBody>
      </p:sp>
      <p:sp>
        <p:nvSpPr>
          <p:cNvPr id="4" name="灯片编号占位符 5"/>
          <p:cNvSpPr>
            <a:spLocks noGrp="true"/>
          </p:cNvSpPr>
          <p:nvPr>
            <p:ph type="sldNum" sz="quarter" idx="12"/>
          </p:nvPr>
        </p:nvSpPr>
        <p:spPr/>
        <p:txBody>
          <a:bodyPr/>
          <a:lstStyle>
            <a:lvl1pPr>
              <a:defRPr/>
            </a:lvl1pPr>
          </a:lstStyle>
          <a:p>
            <a:fld id="{205DD524-664C-4773-B70C-2926D2725B72}" type="slidenum">
              <a:rPr lang="zh-CN" altLang="en-US" smtClean="0"/>
            </a:fld>
            <a:endParaRPr lang="zh-CN" altLang="en-US"/>
          </a:p>
        </p:txBody>
      </p:sp>
      <p:sp>
        <p:nvSpPr>
          <p:cNvPr id="5" name="直角三角形 4"/>
          <p:cNvSpPr/>
          <p:nvPr userDrawn="true"/>
        </p:nvSpPr>
        <p:spPr>
          <a:xfrm flipV="true">
            <a:off x="0" y="0"/>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userDrawn="true"/>
        </p:nvCxnSpPr>
        <p:spPr>
          <a:xfrm flipH="true">
            <a:off x="-142875" y="-434340"/>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直角三角形 8"/>
          <p:cNvSpPr/>
          <p:nvPr userDrawn="true"/>
        </p:nvSpPr>
        <p:spPr>
          <a:xfrm rot="10800000" flipV="true">
            <a:off x="9083040" y="5941967"/>
            <a:ext cx="3108960" cy="91603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userDrawn="true"/>
        </p:nvCxnSpPr>
        <p:spPr>
          <a:xfrm rot="10800000" flipH="true">
            <a:off x="8940165" y="5771334"/>
            <a:ext cx="4267200" cy="1257300"/>
          </a:xfrm>
          <a:prstGeom prst="line">
            <a:avLst/>
          </a:prstGeom>
          <a:ln w="635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4"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5"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6" name="KSO_Shape"/>
          <p:cNvSpPr/>
          <p:nvPr>
            <p:custDataLst>
              <p:tags r:id="rId4"/>
            </p:custDataLst>
          </p:nvPr>
        </p:nvSpPr>
        <p:spPr>
          <a:xfrm rot="6188927">
            <a:off x="784226"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7" name="KSO_Shape"/>
          <p:cNvSpPr/>
          <p:nvPr>
            <p:custDataLst>
              <p:tags r:id="rId5"/>
            </p:custDataLst>
          </p:nvPr>
        </p:nvSpPr>
        <p:spPr>
          <a:xfrm rot="7226800">
            <a:off x="745332" y="535781"/>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8" name="KSO_Shape"/>
          <p:cNvSpPr/>
          <p:nvPr>
            <p:custDataLst>
              <p:tags r:id="rId6"/>
            </p:custDataLst>
          </p:nvPr>
        </p:nvSpPr>
        <p:spPr>
          <a:xfrm rot="8126800">
            <a:off x="676275" y="620713"/>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9"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2" name="竖排标题 1"/>
          <p:cNvSpPr>
            <a:spLocks noGrp="true"/>
          </p:cNvSpPr>
          <p:nvPr>
            <p:ph type="title" orient="vert"/>
          </p:nvPr>
        </p:nvSpPr>
        <p:spPr>
          <a:xfrm>
            <a:off x="9824484" y="365125"/>
            <a:ext cx="1529316" cy="5811838"/>
          </a:xfrm>
        </p:spPr>
        <p:txBody>
          <a:bodyPr vert="eaVert">
            <a:normAutofit/>
          </a:bodyPr>
          <a:lstStyle>
            <a:lvl1pPr>
              <a:defRPr sz="3600"/>
            </a:lvl1pPr>
          </a:lstStyle>
          <a:p>
            <a:r>
              <a:rPr lang="zh-CN" altLang="en-US" noProof="1"/>
              <a:t>单击此处编辑母版标题样式</a:t>
            </a:r>
            <a:endParaRPr lang="zh-CN" altLang="en-US" noProof="1"/>
          </a:p>
        </p:txBody>
      </p:sp>
      <p:sp>
        <p:nvSpPr>
          <p:cNvPr id="3" name="竖排文字占位符 2"/>
          <p:cNvSpPr>
            <a:spLocks noGrp="true"/>
          </p:cNvSpPr>
          <p:nvPr>
            <p:ph type="body" orient="vert" idx="1"/>
          </p:nvPr>
        </p:nvSpPr>
        <p:spPr>
          <a:xfrm>
            <a:off x="838200" y="365125"/>
            <a:ext cx="8879958"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 name="日期占位符 3"/>
          <p:cNvSpPr>
            <a:spLocks noGrp="true"/>
          </p:cNvSpPr>
          <p:nvPr>
            <p:ph type="dt" sz="half" idx="10"/>
          </p:nvPr>
        </p:nvSpPr>
        <p:spPr/>
        <p:txBody>
          <a:bodyPr/>
          <a:lstStyle>
            <a:lvl1pPr>
              <a:defRPr/>
            </a:lvl1pPr>
          </a:lstStyle>
          <a:p>
            <a:pPr>
              <a:defRPr/>
            </a:pPr>
            <a:fld id="{196D9146-F5A8-49C7-8079-49018BFE3283}" type="datetimeFigureOut">
              <a:rPr lang="zh-CN" altLang="en-US"/>
            </a:fld>
            <a:endParaRPr lang="zh-CN" altLang="en-US"/>
          </a:p>
        </p:txBody>
      </p:sp>
      <p:sp>
        <p:nvSpPr>
          <p:cNvPr id="11" name="页脚占位符 4"/>
          <p:cNvSpPr>
            <a:spLocks noGrp="true"/>
          </p:cNvSpPr>
          <p:nvPr>
            <p:ph type="ftr" sz="quarter" idx="11"/>
          </p:nvPr>
        </p:nvSpPr>
        <p:spPr/>
        <p:txBody>
          <a:bodyPr/>
          <a:lstStyle>
            <a:lvl1pPr>
              <a:defRPr/>
            </a:lvl1pPr>
          </a:lstStyle>
          <a:p>
            <a:pPr>
              <a:defRPr/>
            </a:pPr>
            <a:endParaRPr lang="zh-CN" altLang="en-US"/>
          </a:p>
        </p:txBody>
      </p:sp>
      <p:sp>
        <p:nvSpPr>
          <p:cNvPr id="12" name="灯片编号占位符 5"/>
          <p:cNvSpPr>
            <a:spLocks noGrp="true"/>
          </p:cNvSpPr>
          <p:nvPr>
            <p:ph type="sldNum" sz="quarter" idx="12"/>
          </p:nvPr>
        </p:nvSpPr>
        <p:spPr/>
        <p:txBody>
          <a:bodyPr/>
          <a:lstStyle>
            <a:lvl1pPr>
              <a:defRPr smtClean="0"/>
            </a:lvl1pPr>
          </a:lstStyle>
          <a:p>
            <a:pPr>
              <a:defRPr/>
            </a:pPr>
            <a:fld id="{7088E27C-F19C-4915-A4A1-878B6ACEDBC2}" type="slidenum">
              <a:rPr lang="zh-CN" altLang="en-US"/>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7" name="内容占位符 6"/>
          <p:cNvSpPr>
            <a:spLocks noGrp="true"/>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true"/>
          </p:cNvSpPr>
          <p:nvPr>
            <p:ph type="dt" sz="half" idx="14"/>
          </p:nvPr>
        </p:nvSpPr>
        <p:spPr/>
        <p:txBody>
          <a:bodyPr/>
          <a:lstStyle>
            <a:lvl1pPr>
              <a:defRPr/>
            </a:lvl1pPr>
          </a:lstStyle>
          <a:p>
            <a:pPr>
              <a:defRPr/>
            </a:pPr>
            <a:fld id="{A1EB54FE-17D8-4201-A2BE-3C569D776F8B}" type="datetimeFigureOut">
              <a:rPr lang="zh-CN" altLang="en-US"/>
            </a:fld>
            <a:endParaRPr lang="zh-CN" altLang="en-US"/>
          </a:p>
        </p:txBody>
      </p:sp>
      <p:sp>
        <p:nvSpPr>
          <p:cNvPr id="4" name="页脚占位符 4"/>
          <p:cNvSpPr>
            <a:spLocks noGrp="true"/>
          </p:cNvSpPr>
          <p:nvPr>
            <p:ph type="ftr" sz="quarter" idx="15"/>
          </p:nvPr>
        </p:nvSpPr>
        <p:spPr/>
        <p:txBody>
          <a:bodyPr/>
          <a:lstStyle>
            <a:lvl1pPr>
              <a:defRPr/>
            </a:lvl1pPr>
          </a:lstStyle>
          <a:p>
            <a:pPr>
              <a:defRPr/>
            </a:pPr>
            <a:endParaRPr lang="zh-CN" altLang="en-US"/>
          </a:p>
        </p:txBody>
      </p:sp>
      <p:sp>
        <p:nvSpPr>
          <p:cNvPr id="5" name="灯片编号占位符 5"/>
          <p:cNvSpPr>
            <a:spLocks noGrp="true"/>
          </p:cNvSpPr>
          <p:nvPr>
            <p:ph type="sldNum" sz="quarter" idx="16"/>
          </p:nvPr>
        </p:nvSpPr>
        <p:spPr/>
        <p:txBody>
          <a:bodyPr/>
          <a:lstStyle>
            <a:lvl1pPr>
              <a:defRPr/>
            </a:lvl1pPr>
          </a:lstStyle>
          <a:p>
            <a:pPr>
              <a:defRPr/>
            </a:pPr>
            <a:fld id="{E1190F85-A340-4407-97EC-3849D2553C6B}" type="slidenum">
              <a:rPr lang="zh-CN" altLang="en-US"/>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42416144-EF6D-40D4-A5E7-4186A879A4AF}"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205DD524-664C-4773-B70C-2926D2725B7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42416144-EF6D-40D4-A5E7-4186A879A4AF}"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205DD524-664C-4773-B70C-2926D2725B7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42416144-EF6D-40D4-A5E7-4186A879A4AF}"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205DD524-664C-4773-B70C-2926D2725B7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42416144-EF6D-40D4-A5E7-4186A879A4AF}"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205DD524-664C-4773-B70C-2926D2725B7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42416144-EF6D-40D4-A5E7-4186A879A4AF}"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205DD524-664C-4773-B70C-2926D2725B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5"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6" name="KSO_Shape"/>
          <p:cNvSpPr/>
          <p:nvPr>
            <p:custDataLst>
              <p:tags r:id="rId4"/>
            </p:custDataLst>
          </p:nvPr>
        </p:nvSpPr>
        <p:spPr>
          <a:xfrm rot="6188927">
            <a:off x="784226"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7" name="KSO_Shape"/>
          <p:cNvSpPr/>
          <p:nvPr>
            <p:custDataLst>
              <p:tags r:id="rId5"/>
            </p:custDataLst>
          </p:nvPr>
        </p:nvSpPr>
        <p:spPr>
          <a:xfrm rot="7226800">
            <a:off x="745332" y="535781"/>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8" name="KSO_Shape"/>
          <p:cNvSpPr/>
          <p:nvPr>
            <p:custDataLst>
              <p:tags r:id="rId6"/>
            </p:custDataLst>
          </p:nvPr>
        </p:nvSpPr>
        <p:spPr>
          <a:xfrm rot="8126800">
            <a:off x="676275" y="620713"/>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9"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7" name="标题 16"/>
          <p:cNvSpPr>
            <a:spLocks noGrp="true"/>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charset="-122"/>
                <a:ea typeface="黑体" panose="02010609060101010101" charset="-122"/>
              </a:defRPr>
            </a:lvl1pPr>
          </a:lstStyle>
          <a:p>
            <a:r>
              <a:rPr lang="zh-CN" altLang="en-US" noProof="1"/>
              <a:t>单击此处编辑母版标题样式</a:t>
            </a:r>
            <a:endParaRPr lang="zh-CN" altLang="en-US" noProof="1"/>
          </a:p>
        </p:txBody>
      </p:sp>
      <p:sp>
        <p:nvSpPr>
          <p:cNvPr id="18" name="内容占位符 17"/>
          <p:cNvSpPr>
            <a:spLocks noGrp="true"/>
          </p:cNvSpPr>
          <p:nvPr>
            <p:ph idx="1"/>
          </p:nvPr>
        </p:nvSpPr>
        <p:spPr>
          <a:xfrm>
            <a:off x="876880" y="1716563"/>
            <a:ext cx="10515600" cy="4351338"/>
          </a:xfrm>
        </p:spPr>
        <p:txBody>
          <a:bodyPr>
            <a:normAutofit/>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 name="日期占位符 3"/>
          <p:cNvSpPr>
            <a:spLocks noGrp="true"/>
          </p:cNvSpPr>
          <p:nvPr>
            <p:ph type="dt" sz="half" idx="10"/>
          </p:nvPr>
        </p:nvSpPr>
        <p:spPr/>
        <p:txBody>
          <a:bodyPr/>
          <a:lstStyle>
            <a:lvl1pPr>
              <a:defRPr smtClean="0"/>
            </a:lvl1pPr>
          </a:lstStyle>
          <a:p>
            <a:pPr>
              <a:defRPr/>
            </a:pPr>
            <a:fld id="{34EAB8DB-94E9-4BAC-AC0A-0BDED11D82F9}" type="datetimeFigureOut">
              <a:rPr lang="zh-CN" altLang="en-US"/>
            </a:fld>
            <a:endParaRPr lang="zh-CN" altLang="en-US"/>
          </a:p>
        </p:txBody>
      </p:sp>
      <p:sp>
        <p:nvSpPr>
          <p:cNvPr id="11" name="页脚占位符 4"/>
          <p:cNvSpPr>
            <a:spLocks noGrp="true"/>
          </p:cNvSpPr>
          <p:nvPr>
            <p:ph type="ftr" sz="quarter" idx="11"/>
          </p:nvPr>
        </p:nvSpPr>
        <p:spPr/>
        <p:txBody>
          <a:bodyPr/>
          <a:lstStyle>
            <a:lvl1pPr>
              <a:defRPr/>
            </a:lvl1pPr>
          </a:lstStyle>
          <a:p>
            <a:pPr>
              <a:defRPr/>
            </a:pPr>
            <a:endParaRPr lang="zh-CN" altLang="en-US"/>
          </a:p>
        </p:txBody>
      </p:sp>
      <p:sp>
        <p:nvSpPr>
          <p:cNvPr id="12" name="灯片编号占位符 5"/>
          <p:cNvSpPr>
            <a:spLocks noGrp="true"/>
          </p:cNvSpPr>
          <p:nvPr>
            <p:ph type="sldNum" sz="quarter" idx="12"/>
          </p:nvPr>
        </p:nvSpPr>
        <p:spPr/>
        <p:txBody>
          <a:bodyPr/>
          <a:lstStyle>
            <a:lvl1pPr>
              <a:defRPr/>
            </a:lvl1pPr>
          </a:lstStyle>
          <a:p>
            <a:pPr>
              <a:defRPr/>
            </a:pPr>
            <a:fld id="{7CB6B749-F398-4A0E-8FC8-7662562542D1}"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图片和文字">
    <p:spTree>
      <p:nvGrpSpPr>
        <p:cNvPr id="1" name=""/>
        <p:cNvGrpSpPr/>
        <p:nvPr/>
      </p:nvGrpSpPr>
      <p:grpSpPr>
        <a:xfrm>
          <a:off x="0" y="0"/>
          <a:ext cx="0" cy="0"/>
          <a:chOff x="0" y="0"/>
          <a:chExt cx="0" cy="0"/>
        </a:xfrm>
      </p:grpSpPr>
      <p:sp>
        <p:nvSpPr>
          <p:cNvPr id="7"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8"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9" name="KSO_Shape"/>
          <p:cNvSpPr/>
          <p:nvPr>
            <p:custDataLst>
              <p:tags r:id="rId4"/>
            </p:custDataLst>
          </p:nvPr>
        </p:nvSpPr>
        <p:spPr>
          <a:xfrm rot="6188927">
            <a:off x="784226"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0" name="KSO_Shape"/>
          <p:cNvSpPr/>
          <p:nvPr>
            <p:custDataLst>
              <p:tags r:id="rId5"/>
            </p:custDataLst>
          </p:nvPr>
        </p:nvSpPr>
        <p:spPr>
          <a:xfrm rot="7226800">
            <a:off x="745332" y="535781"/>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1" name="KSO_Shape"/>
          <p:cNvSpPr/>
          <p:nvPr>
            <p:custDataLst>
              <p:tags r:id="rId6"/>
            </p:custDataLst>
          </p:nvPr>
        </p:nvSpPr>
        <p:spPr>
          <a:xfrm rot="8126800">
            <a:off x="676275" y="620713"/>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2"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7" name="图片占位符 16"/>
          <p:cNvSpPr>
            <a:spLocks noGrp="true"/>
          </p:cNvSpPr>
          <p:nvPr>
            <p:ph type="pic" sz="quarter" idx="14"/>
          </p:nvPr>
        </p:nvSpPr>
        <p:spPr>
          <a:xfrm>
            <a:off x="779835" y="1685925"/>
            <a:ext cx="4513262" cy="3910013"/>
          </a:xfrm>
        </p:spPr>
        <p:txBody>
          <a:bodyPr/>
          <a:lstStyle/>
          <a:p>
            <a:pPr lvl="0"/>
            <a:endParaRPr lang="zh-CN" altLang="en-US" noProof="1"/>
          </a:p>
        </p:txBody>
      </p:sp>
      <p:sp>
        <p:nvSpPr>
          <p:cNvPr id="19" name="文本占位符 18"/>
          <p:cNvSpPr>
            <a:spLocks noGrp="true"/>
          </p:cNvSpPr>
          <p:nvPr>
            <p:ph type="body" sz="quarter" idx="15"/>
          </p:nvPr>
        </p:nvSpPr>
        <p:spPr>
          <a:xfrm>
            <a:off x="6327775" y="2717800"/>
            <a:ext cx="5026025" cy="2878138"/>
          </a:xfrm>
        </p:spPr>
        <p:txBody>
          <a:bodyPr/>
          <a:lstStyle>
            <a:lvl1pPr marL="0" indent="0">
              <a:buNone/>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noProof="1" smtClean="0"/>
              <a:t>单击此处编辑母版文本样式</a:t>
            </a:r>
            <a:endParaRPr lang="zh-CN" altLang="en-US" noProof="1" smtClean="0"/>
          </a:p>
        </p:txBody>
      </p:sp>
      <p:sp>
        <p:nvSpPr>
          <p:cNvPr id="21" name="文本占位符 20"/>
          <p:cNvSpPr>
            <a:spLocks noGrp="true"/>
          </p:cNvSpPr>
          <p:nvPr>
            <p:ph type="body" sz="quarter" idx="16"/>
          </p:nvPr>
        </p:nvSpPr>
        <p:spPr>
          <a:xfrm>
            <a:off x="6327775" y="1685925"/>
            <a:ext cx="5026025" cy="515938"/>
          </a:xfrm>
        </p:spPr>
        <p:txBody>
          <a:bodyPr>
            <a:noAutofit/>
          </a:bodyPr>
          <a:lstStyle>
            <a:lvl1pPr marL="0" indent="0">
              <a:buNone/>
              <a:defRPr sz="2000">
                <a:solidFill>
                  <a:schemeClr val="tx1">
                    <a:lumMod val="65000"/>
                    <a:lumOff val="35000"/>
                  </a:schemeClr>
                </a:solidFill>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zh-CN" altLang="en-US" noProof="1" smtClean="0"/>
              <a:t>单击此处编辑母版文本样式</a:t>
            </a:r>
            <a:endParaRPr lang="zh-CN" altLang="en-US" noProof="1" smtClean="0"/>
          </a:p>
        </p:txBody>
      </p:sp>
      <p:sp>
        <p:nvSpPr>
          <p:cNvPr id="3" name="标题 2"/>
          <p:cNvSpPr>
            <a:spLocks noGrp="true"/>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charset="-122"/>
                <a:ea typeface="黑体" panose="02010609060101010101" charset="-122"/>
              </a:defRPr>
            </a:lvl1pPr>
          </a:lstStyle>
          <a:p>
            <a:r>
              <a:rPr lang="zh-CN" altLang="en-US" noProof="1"/>
              <a:t>单击此处编辑母版标题样式</a:t>
            </a:r>
            <a:endParaRPr lang="zh-CN" altLang="en-US" noProof="1"/>
          </a:p>
        </p:txBody>
      </p:sp>
      <p:sp>
        <p:nvSpPr>
          <p:cNvPr id="13" name="文本占位符 12"/>
          <p:cNvSpPr>
            <a:spLocks noGrp="true"/>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charset="-122"/>
                <a:ea typeface="黑体" panose="02010609060101010101" charset="-122"/>
              </a:defRPr>
            </a:lvl1pPr>
          </a:lstStyle>
          <a:p>
            <a:pPr lvl="0"/>
            <a:endParaRPr lang="zh-CN" altLang="en-US" noProof="1"/>
          </a:p>
        </p:txBody>
      </p:sp>
      <p:sp>
        <p:nvSpPr>
          <p:cNvPr id="14" name="日期占位符 3"/>
          <p:cNvSpPr>
            <a:spLocks noGrp="true"/>
          </p:cNvSpPr>
          <p:nvPr>
            <p:ph type="dt" sz="half" idx="17"/>
          </p:nvPr>
        </p:nvSpPr>
        <p:spPr/>
        <p:txBody>
          <a:bodyPr/>
          <a:lstStyle>
            <a:lvl1pPr>
              <a:defRPr/>
            </a:lvl1pPr>
          </a:lstStyle>
          <a:p>
            <a:pPr>
              <a:defRPr/>
            </a:pPr>
            <a:endParaRPr lang="zh-CN" altLang="en-US"/>
          </a:p>
        </p:txBody>
      </p:sp>
      <p:sp>
        <p:nvSpPr>
          <p:cNvPr id="15" name="页脚占位符 4"/>
          <p:cNvSpPr>
            <a:spLocks noGrp="true"/>
          </p:cNvSpPr>
          <p:nvPr>
            <p:ph type="ftr" sz="quarter" idx="18"/>
          </p:nvPr>
        </p:nvSpPr>
        <p:spPr/>
        <p:txBody>
          <a:bodyPr/>
          <a:lstStyle>
            <a:lvl1pPr>
              <a:defRPr/>
            </a:lvl1pPr>
          </a:lstStyle>
          <a:p>
            <a:pPr>
              <a:defRPr/>
            </a:pPr>
            <a:endParaRPr lang="zh-CN" altLang="en-US"/>
          </a:p>
        </p:txBody>
      </p:sp>
      <p:sp>
        <p:nvSpPr>
          <p:cNvPr id="16" name="灯片编号占位符 5"/>
          <p:cNvSpPr>
            <a:spLocks noGrp="true"/>
          </p:cNvSpPr>
          <p:nvPr>
            <p:ph type="sldNum" sz="quarter" idx="19"/>
          </p:nvPr>
        </p:nvSpPr>
        <p:spPr/>
        <p:txBody>
          <a:bodyPr/>
          <a:lstStyle>
            <a:lvl1pPr>
              <a:defRPr smtClean="0"/>
            </a:lvl1pPr>
          </a:lstStyle>
          <a:p>
            <a:pPr>
              <a:defRPr/>
            </a:pPr>
            <a:fld id="{E3818900-26F5-49F5-9D46-8CDDC5A6EF31}"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椭圆 3"/>
          <p:cNvSpPr/>
          <p:nvPr/>
        </p:nvSpPr>
        <p:spPr>
          <a:xfrm>
            <a:off x="1408113" y="2114550"/>
            <a:ext cx="2681287" cy="2681288"/>
          </a:xfrm>
          <a:prstGeom prst="ellipse">
            <a:avLst/>
          </a:pr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80604020202020204" pitchFamily="34" charset="0"/>
              <a:sym typeface="+mn-ea"/>
            </a:endParaRPr>
          </a:p>
        </p:txBody>
      </p:sp>
      <p:sp>
        <p:nvSpPr>
          <p:cNvPr id="5" name="椭圆 7"/>
          <p:cNvSpPr/>
          <p:nvPr/>
        </p:nvSpPr>
        <p:spPr>
          <a:xfrm>
            <a:off x="1574800" y="2266950"/>
            <a:ext cx="2378075" cy="2376488"/>
          </a:xfrm>
          <a:prstGeom prst="ellipse">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80604020202020204" pitchFamily="34" charset="0"/>
            </a:endParaRPr>
          </a:p>
        </p:txBody>
      </p:sp>
      <p:cxnSp>
        <p:nvCxnSpPr>
          <p:cNvPr id="6" name="直接连接符 5"/>
          <p:cNvCxnSpPr/>
          <p:nvPr/>
        </p:nvCxnSpPr>
        <p:spPr>
          <a:xfrm>
            <a:off x="4762500" y="3602038"/>
            <a:ext cx="49482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9802813" y="3541713"/>
            <a:ext cx="115887" cy="115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80604020202020204" pitchFamily="34" charset="0"/>
            </a:endParaRPr>
          </a:p>
        </p:txBody>
      </p:sp>
      <p:sp>
        <p:nvSpPr>
          <p:cNvPr id="8" name="椭圆 7"/>
          <p:cNvSpPr/>
          <p:nvPr/>
        </p:nvSpPr>
        <p:spPr>
          <a:xfrm>
            <a:off x="10299700" y="3541713"/>
            <a:ext cx="115888" cy="115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80604020202020204" pitchFamily="34" charset="0"/>
            </a:endParaRPr>
          </a:p>
        </p:txBody>
      </p:sp>
      <p:sp>
        <p:nvSpPr>
          <p:cNvPr id="9" name="椭圆 8"/>
          <p:cNvSpPr/>
          <p:nvPr/>
        </p:nvSpPr>
        <p:spPr>
          <a:xfrm>
            <a:off x="9967913" y="3541713"/>
            <a:ext cx="115887" cy="115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80604020202020204" pitchFamily="34" charset="0"/>
            </a:endParaRPr>
          </a:p>
        </p:txBody>
      </p:sp>
      <p:sp>
        <p:nvSpPr>
          <p:cNvPr id="10" name="椭圆 9"/>
          <p:cNvSpPr/>
          <p:nvPr/>
        </p:nvSpPr>
        <p:spPr>
          <a:xfrm>
            <a:off x="10134600" y="3541713"/>
            <a:ext cx="115888" cy="115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cs typeface="Arial" panose="02080604020202020204" pitchFamily="34" charset="0"/>
            </a:endParaRPr>
          </a:p>
        </p:txBody>
      </p:sp>
      <p:sp>
        <p:nvSpPr>
          <p:cNvPr id="11" name="KSO_Shape"/>
          <p:cNvSpPr/>
          <p:nvPr/>
        </p:nvSpPr>
        <p:spPr>
          <a:xfrm rot="237355">
            <a:off x="2771775" y="23082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2" name="KSO_Shape"/>
          <p:cNvSpPr/>
          <p:nvPr/>
        </p:nvSpPr>
        <p:spPr>
          <a:xfrm rot="1275228">
            <a:off x="3003550" y="2360613"/>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3" name="KSO_Shape"/>
          <p:cNvSpPr/>
          <p:nvPr/>
        </p:nvSpPr>
        <p:spPr>
          <a:xfrm rot="2175228">
            <a:off x="3209925" y="2478088"/>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4" name="KSO_Shape"/>
          <p:cNvSpPr/>
          <p:nvPr/>
        </p:nvSpPr>
        <p:spPr>
          <a:xfrm rot="3075228">
            <a:off x="3363119" y="2640806"/>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5" name="KSO_Shape"/>
          <p:cNvSpPr/>
          <p:nvPr/>
        </p:nvSpPr>
        <p:spPr>
          <a:xfrm rot="298659" flipH="true" flipV="true">
            <a:off x="2470150" y="4416425"/>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6" name="KSO_Shape"/>
          <p:cNvSpPr/>
          <p:nvPr/>
        </p:nvSpPr>
        <p:spPr>
          <a:xfrm rot="1336532" flipH="true" flipV="true">
            <a:off x="2243138" y="43656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7" name="KSO_Shape"/>
          <p:cNvSpPr/>
          <p:nvPr/>
        </p:nvSpPr>
        <p:spPr>
          <a:xfrm rot="2236532" flipH="true" flipV="true">
            <a:off x="2039938" y="4243388"/>
            <a:ext cx="193675" cy="169862"/>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8" name="KSO_Shape"/>
          <p:cNvSpPr/>
          <p:nvPr/>
        </p:nvSpPr>
        <p:spPr>
          <a:xfrm rot="3136532" flipH="true" flipV="true">
            <a:off x="1889919" y="4079081"/>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2" name="标题 1"/>
          <p:cNvSpPr>
            <a:spLocks noGrp="true"/>
          </p:cNvSpPr>
          <p:nvPr>
            <p:ph type="title"/>
          </p:nvPr>
        </p:nvSpPr>
        <p:spPr>
          <a:xfrm>
            <a:off x="4730750" y="2895613"/>
            <a:ext cx="4979670" cy="564898"/>
          </a:xfrm>
        </p:spPr>
        <p:txBody>
          <a:bodyPr anchor="b">
            <a:normAutofit/>
          </a:bodyPr>
          <a:lstStyle>
            <a:lvl1pPr>
              <a:defRPr sz="2800" b="1">
                <a:solidFill>
                  <a:schemeClr val="tx1">
                    <a:lumMod val="65000"/>
                    <a:lumOff val="35000"/>
                  </a:schemeClr>
                </a:solidFill>
              </a:defRPr>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4730750" y="3753579"/>
            <a:ext cx="4979670" cy="581108"/>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19" name="日期占位符 3"/>
          <p:cNvSpPr>
            <a:spLocks noGrp="true"/>
          </p:cNvSpPr>
          <p:nvPr>
            <p:ph type="dt" sz="half" idx="10"/>
          </p:nvPr>
        </p:nvSpPr>
        <p:spPr/>
        <p:txBody>
          <a:bodyPr/>
          <a:lstStyle>
            <a:lvl1pPr>
              <a:defRPr/>
            </a:lvl1pPr>
          </a:lstStyle>
          <a:p>
            <a:pPr>
              <a:defRPr/>
            </a:pPr>
            <a:endParaRPr lang="zh-CN" altLang="en-US"/>
          </a:p>
        </p:txBody>
      </p:sp>
      <p:sp>
        <p:nvSpPr>
          <p:cNvPr id="20" name="页脚占位符 4"/>
          <p:cNvSpPr>
            <a:spLocks noGrp="true"/>
          </p:cNvSpPr>
          <p:nvPr>
            <p:ph type="ftr" sz="quarter" idx="11"/>
          </p:nvPr>
        </p:nvSpPr>
        <p:spPr/>
        <p:txBody>
          <a:bodyPr/>
          <a:lstStyle>
            <a:lvl1pPr>
              <a:defRPr/>
            </a:lvl1pPr>
          </a:lstStyle>
          <a:p>
            <a:pPr>
              <a:defRPr/>
            </a:pPr>
            <a:endParaRPr lang="zh-CN" altLang="en-US"/>
          </a:p>
        </p:txBody>
      </p:sp>
      <p:sp>
        <p:nvSpPr>
          <p:cNvPr id="21" name="灯片编号占位符 5"/>
          <p:cNvSpPr>
            <a:spLocks noGrp="true"/>
          </p:cNvSpPr>
          <p:nvPr>
            <p:ph type="sldNum" sz="quarter" idx="12"/>
          </p:nvPr>
        </p:nvSpPr>
        <p:spPr/>
        <p:txBody>
          <a:bodyPr/>
          <a:lstStyle>
            <a:lvl1pPr>
              <a:defRPr smtClean="0"/>
            </a:lvl1pPr>
          </a:lstStyle>
          <a:p>
            <a:pPr>
              <a:defRPr/>
            </a:pPr>
            <a:fld id="{020852B7-6EB6-4264-96AC-1D8C7F1C3B05}"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横排四项">
    <p:spTree>
      <p:nvGrpSpPr>
        <p:cNvPr id="1" name=""/>
        <p:cNvGrpSpPr/>
        <p:nvPr/>
      </p:nvGrpSpPr>
      <p:grpSpPr>
        <a:xfrm>
          <a:off x="0" y="0"/>
          <a:ext cx="0" cy="0"/>
          <a:chOff x="0" y="0"/>
          <a:chExt cx="0" cy="0"/>
        </a:xfrm>
      </p:grpSpPr>
      <p:sp>
        <p:nvSpPr>
          <p:cNvPr id="17"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18"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19" name="KSO_Shape"/>
          <p:cNvSpPr/>
          <p:nvPr>
            <p:custDataLst>
              <p:tags r:id="rId4"/>
            </p:custDataLst>
          </p:nvPr>
        </p:nvSpPr>
        <p:spPr>
          <a:xfrm rot="6188927">
            <a:off x="784226"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20" name="KSO_Shape"/>
          <p:cNvSpPr/>
          <p:nvPr>
            <p:custDataLst>
              <p:tags r:id="rId5"/>
            </p:custDataLst>
          </p:nvPr>
        </p:nvSpPr>
        <p:spPr>
          <a:xfrm rot="7226800">
            <a:off x="745332" y="535781"/>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21" name="KSO_Shape"/>
          <p:cNvSpPr/>
          <p:nvPr>
            <p:custDataLst>
              <p:tags r:id="rId6"/>
            </p:custDataLst>
          </p:nvPr>
        </p:nvSpPr>
        <p:spPr>
          <a:xfrm rot="8126800">
            <a:off x="676275" y="620713"/>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22"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23" name="椭圆 22"/>
          <p:cNvSpPr/>
          <p:nvPr>
            <p:custDataLst>
              <p:tags r:id="rId8"/>
            </p:custDataLst>
          </p:nvPr>
        </p:nvSpPr>
        <p:spPr>
          <a:xfrm>
            <a:off x="9520238" y="3194050"/>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solidFill>
                <a:schemeClr val="tx1"/>
              </a:solidFill>
              <a:latin typeface="黑体" panose="02010609060101010101" charset="-122"/>
              <a:ea typeface="黑体" panose="02010609060101010101" charset="-122"/>
              <a:sym typeface="+mn-lt"/>
            </a:endParaRPr>
          </a:p>
        </p:txBody>
      </p:sp>
      <p:sp>
        <p:nvSpPr>
          <p:cNvPr id="24" name="椭圆 23"/>
          <p:cNvSpPr/>
          <p:nvPr>
            <p:custDataLst>
              <p:tags r:id="rId9"/>
            </p:custDataLst>
          </p:nvPr>
        </p:nvSpPr>
        <p:spPr>
          <a:xfrm>
            <a:off x="2160588" y="3157538"/>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solidFill>
                <a:schemeClr val="tx1"/>
              </a:solidFill>
              <a:latin typeface="黑体" panose="02010609060101010101" charset="-122"/>
              <a:ea typeface="黑体" panose="02010609060101010101" charset="-122"/>
              <a:sym typeface="+mn-lt"/>
            </a:endParaRPr>
          </a:p>
        </p:txBody>
      </p:sp>
      <p:sp>
        <p:nvSpPr>
          <p:cNvPr id="46" name="文本占位符 45"/>
          <p:cNvSpPr>
            <a:spLocks noGrp="true"/>
          </p:cNvSpPr>
          <p:nvPr>
            <p:ph type="body" sz="quarter" idx="14"/>
          </p:nvPr>
        </p:nvSpPr>
        <p:spPr>
          <a:xfrm>
            <a:off x="1785938" y="1727200"/>
            <a:ext cx="8610600" cy="592138"/>
          </a:xfrm>
        </p:spPr>
        <p:txBody>
          <a:bodyPr>
            <a:normAutofit/>
          </a:bodyPr>
          <a:lstStyle>
            <a:lvl1pPr marL="0" indent="0" algn="ctr">
              <a:buNone/>
              <a:defRPr sz="2400">
                <a:solidFill>
                  <a:schemeClr val="tx1">
                    <a:lumMod val="65000"/>
                    <a:lumOff val="35000"/>
                  </a:schemeClr>
                </a:solidFill>
              </a:defRPr>
            </a:lvl1pPr>
          </a:lstStyle>
          <a:p>
            <a:pPr lvl="0"/>
            <a:endParaRPr lang="zh-CN" altLang="en-US" noProof="1" smtClean="0"/>
          </a:p>
        </p:txBody>
      </p:sp>
      <p:sp>
        <p:nvSpPr>
          <p:cNvPr id="48" name="图片占位符 47"/>
          <p:cNvSpPr>
            <a:spLocks noGrp="true"/>
          </p:cNvSpPr>
          <p:nvPr>
            <p:ph type="pic" sz="quarter" idx="15"/>
          </p:nvPr>
        </p:nvSpPr>
        <p:spPr>
          <a:xfrm>
            <a:off x="1373135" y="2541905"/>
            <a:ext cx="1985380" cy="2024380"/>
          </a:xfrm>
        </p:spPr>
        <p:txBody>
          <a:bodyPr/>
          <a:lstStyle/>
          <a:p>
            <a:pPr lvl="0"/>
            <a:endParaRPr lang="zh-CN" altLang="en-US" noProof="1"/>
          </a:p>
        </p:txBody>
      </p:sp>
      <p:sp>
        <p:nvSpPr>
          <p:cNvPr id="49" name="图片占位符 47"/>
          <p:cNvSpPr>
            <a:spLocks noGrp="true"/>
          </p:cNvSpPr>
          <p:nvPr>
            <p:ph type="pic" sz="quarter" idx="16"/>
          </p:nvPr>
        </p:nvSpPr>
        <p:spPr>
          <a:xfrm>
            <a:off x="3796797" y="2541905"/>
            <a:ext cx="1985380" cy="2024380"/>
          </a:xfrm>
        </p:spPr>
        <p:txBody>
          <a:bodyPr/>
          <a:lstStyle/>
          <a:p>
            <a:pPr lvl="0"/>
            <a:endParaRPr lang="zh-CN" altLang="en-US" noProof="1"/>
          </a:p>
        </p:txBody>
      </p:sp>
      <p:sp>
        <p:nvSpPr>
          <p:cNvPr id="50" name="图片占位符 47"/>
          <p:cNvSpPr>
            <a:spLocks noGrp="true"/>
          </p:cNvSpPr>
          <p:nvPr>
            <p:ph type="pic" sz="quarter" idx="17"/>
          </p:nvPr>
        </p:nvSpPr>
        <p:spPr>
          <a:xfrm>
            <a:off x="6215697" y="2541905"/>
            <a:ext cx="1985380" cy="2024380"/>
          </a:xfrm>
        </p:spPr>
        <p:txBody>
          <a:bodyPr/>
          <a:lstStyle/>
          <a:p>
            <a:pPr lvl="0"/>
            <a:endParaRPr lang="zh-CN" altLang="en-US" noProof="1"/>
          </a:p>
        </p:txBody>
      </p:sp>
      <p:sp>
        <p:nvSpPr>
          <p:cNvPr id="51" name="图片占位符 47"/>
          <p:cNvSpPr>
            <a:spLocks noGrp="true"/>
          </p:cNvSpPr>
          <p:nvPr>
            <p:ph type="pic" sz="quarter" idx="18"/>
          </p:nvPr>
        </p:nvSpPr>
        <p:spPr>
          <a:xfrm>
            <a:off x="8634597" y="2541905"/>
            <a:ext cx="1985380" cy="2024380"/>
          </a:xfrm>
        </p:spPr>
        <p:txBody>
          <a:bodyPr/>
          <a:lstStyle/>
          <a:p>
            <a:pPr lvl="0"/>
            <a:endParaRPr lang="zh-CN" altLang="en-US" noProof="1"/>
          </a:p>
        </p:txBody>
      </p:sp>
      <p:sp>
        <p:nvSpPr>
          <p:cNvPr id="53" name="文本占位符 52"/>
          <p:cNvSpPr>
            <a:spLocks noGrp="true"/>
          </p:cNvSpPr>
          <p:nvPr>
            <p:ph type="body" sz="quarter" idx="19"/>
          </p:nvPr>
        </p:nvSpPr>
        <p:spPr>
          <a:xfrm>
            <a:off x="1295082" y="4583112"/>
            <a:ext cx="2138363" cy="461963"/>
          </a:xfrm>
        </p:spPr>
        <p:txBody>
          <a:bodyPr>
            <a:normAutofit/>
          </a:bodyPr>
          <a:lstStyle>
            <a:lvl1pPr marL="0" indent="0">
              <a:buNone/>
              <a:defRPr sz="2000" baseline="0">
                <a:solidFill>
                  <a:schemeClr val="bg2">
                    <a:lumMod val="10000"/>
                  </a:schemeClr>
                </a:solidFill>
              </a:defRPr>
            </a:lvl1pPr>
          </a:lstStyle>
          <a:p>
            <a:pPr lvl="0"/>
            <a:endParaRPr lang="zh-CN" altLang="en-US" noProof="1"/>
          </a:p>
        </p:txBody>
      </p:sp>
      <p:sp>
        <p:nvSpPr>
          <p:cNvPr id="54" name="文本占位符 52"/>
          <p:cNvSpPr>
            <a:spLocks noGrp="true"/>
          </p:cNvSpPr>
          <p:nvPr>
            <p:ph type="body" sz="quarter" idx="20"/>
          </p:nvPr>
        </p:nvSpPr>
        <p:spPr>
          <a:xfrm>
            <a:off x="3720305" y="4583112"/>
            <a:ext cx="2138363" cy="461963"/>
          </a:xfrm>
        </p:spPr>
        <p:txBody>
          <a:bodyPr>
            <a:normAutofit/>
          </a:bodyPr>
          <a:lstStyle>
            <a:lvl1pPr marL="0" indent="0">
              <a:buNone/>
              <a:defRPr sz="2000" baseline="0">
                <a:solidFill>
                  <a:schemeClr val="bg2">
                    <a:lumMod val="10000"/>
                  </a:schemeClr>
                </a:solidFill>
              </a:defRPr>
            </a:lvl1pPr>
          </a:lstStyle>
          <a:p>
            <a:pPr lvl="0"/>
            <a:endParaRPr lang="zh-CN" altLang="en-US" noProof="1"/>
          </a:p>
        </p:txBody>
      </p:sp>
      <p:sp>
        <p:nvSpPr>
          <p:cNvPr id="55" name="文本占位符 52"/>
          <p:cNvSpPr>
            <a:spLocks noGrp="true"/>
          </p:cNvSpPr>
          <p:nvPr>
            <p:ph type="body" sz="quarter" idx="21"/>
          </p:nvPr>
        </p:nvSpPr>
        <p:spPr>
          <a:xfrm>
            <a:off x="6139205" y="4583112"/>
            <a:ext cx="2138363" cy="461963"/>
          </a:xfrm>
        </p:spPr>
        <p:txBody>
          <a:bodyPr>
            <a:normAutofit/>
          </a:bodyPr>
          <a:lstStyle>
            <a:lvl1pPr marL="0" indent="0">
              <a:buNone/>
              <a:defRPr sz="2000" baseline="0">
                <a:solidFill>
                  <a:schemeClr val="bg2">
                    <a:lumMod val="10000"/>
                  </a:schemeClr>
                </a:solidFill>
              </a:defRPr>
            </a:lvl1pPr>
          </a:lstStyle>
          <a:p>
            <a:pPr lvl="0"/>
            <a:endParaRPr lang="zh-CN" altLang="en-US" noProof="1"/>
          </a:p>
        </p:txBody>
      </p:sp>
      <p:sp>
        <p:nvSpPr>
          <p:cNvPr id="56" name="文本占位符 52"/>
          <p:cNvSpPr>
            <a:spLocks noGrp="true"/>
          </p:cNvSpPr>
          <p:nvPr>
            <p:ph type="body" sz="quarter" idx="22"/>
          </p:nvPr>
        </p:nvSpPr>
        <p:spPr>
          <a:xfrm>
            <a:off x="8558105" y="4583112"/>
            <a:ext cx="2138363" cy="461963"/>
          </a:xfrm>
        </p:spPr>
        <p:txBody>
          <a:bodyPr>
            <a:normAutofit/>
          </a:bodyPr>
          <a:lstStyle>
            <a:lvl1pPr marL="0" indent="0">
              <a:buNone/>
              <a:defRPr sz="2000" baseline="0">
                <a:solidFill>
                  <a:schemeClr val="bg2">
                    <a:lumMod val="10000"/>
                  </a:schemeClr>
                </a:solidFill>
              </a:defRPr>
            </a:lvl1pPr>
          </a:lstStyle>
          <a:p>
            <a:pPr lvl="0"/>
            <a:endParaRPr lang="zh-CN" altLang="en-US" noProof="1"/>
          </a:p>
        </p:txBody>
      </p:sp>
      <p:sp>
        <p:nvSpPr>
          <p:cNvPr id="58" name="文本占位符 57"/>
          <p:cNvSpPr>
            <a:spLocks noGrp="true"/>
          </p:cNvSpPr>
          <p:nvPr>
            <p:ph type="body" sz="quarter" idx="23"/>
          </p:nvPr>
        </p:nvSpPr>
        <p:spPr>
          <a:xfrm>
            <a:off x="1295081" y="5062538"/>
            <a:ext cx="2138363" cy="1138237"/>
          </a:xfrm>
        </p:spPr>
        <p:txBody>
          <a:bodyPr/>
          <a:lstStyle>
            <a:lvl1pPr marL="0" indent="0">
              <a:buNone/>
              <a:defRPr sz="1400" baseline="0">
                <a:solidFill>
                  <a:schemeClr val="tx1">
                    <a:lumMod val="50000"/>
                    <a:lumOff val="50000"/>
                  </a:schemeClr>
                </a:solidFill>
              </a:defRPr>
            </a:lvl1pPr>
          </a:lstStyle>
          <a:p>
            <a:pPr lvl="0"/>
            <a:endParaRPr lang="zh-CN" altLang="en-US" noProof="1"/>
          </a:p>
        </p:txBody>
      </p:sp>
      <p:sp>
        <p:nvSpPr>
          <p:cNvPr id="59" name="文本占位符 57"/>
          <p:cNvSpPr>
            <a:spLocks noGrp="true"/>
          </p:cNvSpPr>
          <p:nvPr>
            <p:ph type="body" sz="quarter" idx="24"/>
          </p:nvPr>
        </p:nvSpPr>
        <p:spPr>
          <a:xfrm>
            <a:off x="3720305" y="5062538"/>
            <a:ext cx="2138363" cy="1138237"/>
          </a:xfrm>
        </p:spPr>
        <p:txBody>
          <a:bodyPr/>
          <a:lstStyle>
            <a:lvl1pPr marL="0" indent="0">
              <a:buNone/>
              <a:defRPr sz="1400" baseline="0">
                <a:solidFill>
                  <a:schemeClr val="tx1">
                    <a:lumMod val="50000"/>
                    <a:lumOff val="50000"/>
                  </a:schemeClr>
                </a:solidFill>
              </a:defRPr>
            </a:lvl1pPr>
          </a:lstStyle>
          <a:p>
            <a:pPr lvl="0"/>
            <a:endParaRPr lang="zh-CN" altLang="en-US" noProof="1"/>
          </a:p>
        </p:txBody>
      </p:sp>
      <p:sp>
        <p:nvSpPr>
          <p:cNvPr id="60" name="文本占位符 57"/>
          <p:cNvSpPr>
            <a:spLocks noGrp="true"/>
          </p:cNvSpPr>
          <p:nvPr>
            <p:ph type="body" sz="quarter" idx="25"/>
          </p:nvPr>
        </p:nvSpPr>
        <p:spPr>
          <a:xfrm>
            <a:off x="6139205" y="5062538"/>
            <a:ext cx="2138363" cy="1138237"/>
          </a:xfrm>
        </p:spPr>
        <p:txBody>
          <a:bodyPr/>
          <a:lstStyle>
            <a:lvl1pPr marL="0" indent="0">
              <a:buNone/>
              <a:defRPr sz="1400" baseline="0">
                <a:solidFill>
                  <a:schemeClr val="tx1">
                    <a:lumMod val="50000"/>
                    <a:lumOff val="50000"/>
                  </a:schemeClr>
                </a:solidFill>
              </a:defRPr>
            </a:lvl1pPr>
          </a:lstStyle>
          <a:p>
            <a:pPr lvl="0"/>
            <a:endParaRPr lang="zh-CN" altLang="en-US" noProof="1"/>
          </a:p>
        </p:txBody>
      </p:sp>
      <p:sp>
        <p:nvSpPr>
          <p:cNvPr id="61" name="文本占位符 57"/>
          <p:cNvSpPr>
            <a:spLocks noGrp="true"/>
          </p:cNvSpPr>
          <p:nvPr>
            <p:ph type="body" sz="quarter" idx="26"/>
          </p:nvPr>
        </p:nvSpPr>
        <p:spPr>
          <a:xfrm>
            <a:off x="8558105" y="5045075"/>
            <a:ext cx="2138363" cy="1138237"/>
          </a:xfrm>
        </p:spPr>
        <p:txBody>
          <a:bodyPr/>
          <a:lstStyle>
            <a:lvl1pPr marL="0" indent="0">
              <a:buNone/>
              <a:defRPr sz="1400" baseline="0">
                <a:solidFill>
                  <a:schemeClr val="tx1">
                    <a:lumMod val="50000"/>
                    <a:lumOff val="50000"/>
                  </a:schemeClr>
                </a:solidFill>
              </a:defRPr>
            </a:lvl1pPr>
          </a:lstStyle>
          <a:p>
            <a:pPr lvl="0"/>
            <a:endParaRPr lang="zh-CN" altLang="en-US" noProof="1"/>
          </a:p>
        </p:txBody>
      </p:sp>
      <p:sp>
        <p:nvSpPr>
          <p:cNvPr id="3" name="标题 2"/>
          <p:cNvSpPr>
            <a:spLocks noGrp="true"/>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charset="-122"/>
                <a:ea typeface="黑体" panose="02010609060101010101" charset="-122"/>
              </a:defRPr>
            </a:lvl1pPr>
          </a:lstStyle>
          <a:p>
            <a:r>
              <a:rPr lang="zh-CN" altLang="en-US" noProof="1"/>
              <a:t>单击此处编辑母版标题样式</a:t>
            </a:r>
            <a:endParaRPr lang="zh-CN" altLang="en-US" noProof="1"/>
          </a:p>
        </p:txBody>
      </p:sp>
      <p:sp>
        <p:nvSpPr>
          <p:cNvPr id="13" name="文本占位符 12"/>
          <p:cNvSpPr>
            <a:spLocks noGrp="true"/>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charset="-122"/>
                <a:ea typeface="黑体" panose="02010609060101010101" charset="-122"/>
              </a:defRPr>
            </a:lvl1pPr>
          </a:lstStyle>
          <a:p>
            <a:pPr lvl="0"/>
            <a:endParaRPr lang="zh-CN" altLang="en-US" noProof="1"/>
          </a:p>
        </p:txBody>
      </p:sp>
      <p:sp>
        <p:nvSpPr>
          <p:cNvPr id="25" name="日期占位符 3"/>
          <p:cNvSpPr>
            <a:spLocks noGrp="true"/>
          </p:cNvSpPr>
          <p:nvPr>
            <p:ph type="dt" sz="half" idx="27"/>
          </p:nvPr>
        </p:nvSpPr>
        <p:spPr/>
        <p:txBody>
          <a:bodyPr/>
          <a:lstStyle>
            <a:lvl1pPr>
              <a:defRPr/>
            </a:lvl1pPr>
          </a:lstStyle>
          <a:p>
            <a:pPr>
              <a:defRPr/>
            </a:pPr>
            <a:endParaRPr lang="zh-CN" altLang="en-US"/>
          </a:p>
        </p:txBody>
      </p:sp>
      <p:sp>
        <p:nvSpPr>
          <p:cNvPr id="26" name="页脚占位符 4"/>
          <p:cNvSpPr>
            <a:spLocks noGrp="true"/>
          </p:cNvSpPr>
          <p:nvPr>
            <p:ph type="ftr" sz="quarter" idx="28"/>
          </p:nvPr>
        </p:nvSpPr>
        <p:spPr/>
        <p:txBody>
          <a:bodyPr/>
          <a:lstStyle>
            <a:lvl1pPr>
              <a:defRPr/>
            </a:lvl1pPr>
          </a:lstStyle>
          <a:p>
            <a:pPr>
              <a:defRPr/>
            </a:pPr>
            <a:endParaRPr lang="zh-CN" altLang="en-US"/>
          </a:p>
        </p:txBody>
      </p:sp>
      <p:sp>
        <p:nvSpPr>
          <p:cNvPr id="27" name="灯片编号占位符 5"/>
          <p:cNvSpPr>
            <a:spLocks noGrp="true"/>
          </p:cNvSpPr>
          <p:nvPr>
            <p:ph type="sldNum" sz="quarter" idx="29"/>
          </p:nvPr>
        </p:nvSpPr>
        <p:spPr/>
        <p:txBody>
          <a:bodyPr/>
          <a:lstStyle>
            <a:lvl1pPr>
              <a:defRPr smtClean="0"/>
            </a:lvl1pPr>
          </a:lstStyle>
          <a:p>
            <a:pPr>
              <a:defRPr/>
            </a:pPr>
            <a:fld id="{59F15CD5-A897-44BC-96B1-EA1DFA2014A5}"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6"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7"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8" name="KSO_Shape"/>
          <p:cNvSpPr/>
          <p:nvPr>
            <p:custDataLst>
              <p:tags r:id="rId4"/>
            </p:custDataLst>
          </p:nvPr>
        </p:nvSpPr>
        <p:spPr>
          <a:xfrm rot="6188927">
            <a:off x="784226"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9" name="KSO_Shape"/>
          <p:cNvSpPr/>
          <p:nvPr>
            <p:custDataLst>
              <p:tags r:id="rId5"/>
            </p:custDataLst>
          </p:nvPr>
        </p:nvSpPr>
        <p:spPr>
          <a:xfrm rot="7226800">
            <a:off x="745332" y="535781"/>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0" name="KSO_Shape"/>
          <p:cNvSpPr/>
          <p:nvPr>
            <p:custDataLst>
              <p:tags r:id="rId6"/>
            </p:custDataLst>
          </p:nvPr>
        </p:nvSpPr>
        <p:spPr>
          <a:xfrm rot="8126800">
            <a:off x="676275" y="620713"/>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1"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标题 13"/>
          <p:cNvSpPr>
            <a:spLocks noGrp="true"/>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charset="-122"/>
                <a:ea typeface="黑体" panose="02010609060101010101" charset="-122"/>
              </a:defRPr>
            </a:lvl1pPr>
          </a:lstStyle>
          <a:p>
            <a:r>
              <a:rPr lang="zh-CN" altLang="en-US" noProof="1"/>
              <a:t>单击此处编辑母版标题样式</a:t>
            </a:r>
            <a:endParaRPr lang="zh-CN" altLang="en-US" noProof="1"/>
          </a:p>
        </p:txBody>
      </p:sp>
      <p:sp>
        <p:nvSpPr>
          <p:cNvPr id="16" name="文本占位符 15"/>
          <p:cNvSpPr>
            <a:spLocks noGrp="true"/>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charset="-122"/>
                <a:ea typeface="黑体" panose="02010609060101010101" charset="-122"/>
              </a:defRPr>
            </a:lvl1pPr>
          </a:lstStyle>
          <a:p>
            <a:pPr lvl="0"/>
            <a:endParaRPr lang="zh-CN" altLang="en-US" noProof="1"/>
          </a:p>
        </p:txBody>
      </p:sp>
      <p:sp>
        <p:nvSpPr>
          <p:cNvPr id="12" name="日期占位符 4"/>
          <p:cNvSpPr>
            <a:spLocks noGrp="true"/>
          </p:cNvSpPr>
          <p:nvPr>
            <p:ph type="dt" sz="half" idx="14"/>
          </p:nvPr>
        </p:nvSpPr>
        <p:spPr/>
        <p:txBody>
          <a:bodyPr/>
          <a:lstStyle>
            <a:lvl1pPr>
              <a:defRPr/>
            </a:lvl1pPr>
          </a:lstStyle>
          <a:p>
            <a:pPr>
              <a:defRPr/>
            </a:pPr>
            <a:endParaRPr lang="zh-CN" altLang="en-US"/>
          </a:p>
        </p:txBody>
      </p:sp>
      <p:sp>
        <p:nvSpPr>
          <p:cNvPr id="13" name="页脚占位符 5"/>
          <p:cNvSpPr>
            <a:spLocks noGrp="true"/>
          </p:cNvSpPr>
          <p:nvPr>
            <p:ph type="ftr" sz="quarter" idx="15"/>
          </p:nvPr>
        </p:nvSpPr>
        <p:spPr/>
        <p:txBody>
          <a:bodyPr/>
          <a:lstStyle>
            <a:lvl1pPr>
              <a:defRPr/>
            </a:lvl1pPr>
          </a:lstStyle>
          <a:p>
            <a:pPr>
              <a:defRPr/>
            </a:pPr>
            <a:endParaRPr lang="zh-CN" altLang="en-US"/>
          </a:p>
        </p:txBody>
      </p:sp>
      <p:sp>
        <p:nvSpPr>
          <p:cNvPr id="15" name="灯片编号占位符 6"/>
          <p:cNvSpPr>
            <a:spLocks noGrp="true"/>
          </p:cNvSpPr>
          <p:nvPr>
            <p:ph type="sldNum" sz="quarter" idx="16"/>
          </p:nvPr>
        </p:nvSpPr>
        <p:spPr/>
        <p:txBody>
          <a:bodyPr/>
          <a:lstStyle>
            <a:lvl1pPr>
              <a:defRPr smtClean="0"/>
            </a:lvl1pPr>
          </a:lstStyle>
          <a:p>
            <a:pPr>
              <a:defRPr/>
            </a:pPr>
            <a:fld id="{F38A55B5-DAAD-4B42-B2A7-EC7A443BCF71}"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任意多边形: 形状 5"/>
          <p:cNvSpPr/>
          <p:nvPr/>
        </p:nvSpPr>
        <p:spPr>
          <a:xfrm>
            <a:off x="11123613" y="-7938"/>
            <a:ext cx="1068387"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4" name="椭圆 3"/>
          <p:cNvSpPr/>
          <p:nvPr/>
        </p:nvSpPr>
        <p:spPr>
          <a:xfrm>
            <a:off x="1357313" y="1363663"/>
            <a:ext cx="1497012"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5" name="任意多边形: 形状 7"/>
          <p:cNvSpPr/>
          <p:nvPr/>
        </p:nvSpPr>
        <p:spPr>
          <a:xfrm>
            <a:off x="8089900" y="-7938"/>
            <a:ext cx="1047750" cy="420688"/>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6" name="任意多边形: 形状 8"/>
          <p:cNvSpPr/>
          <p:nvPr/>
        </p:nvSpPr>
        <p:spPr>
          <a:xfrm>
            <a:off x="4592638" y="5781675"/>
            <a:ext cx="2116137" cy="1087438"/>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7" name="任意多边形: 形状 9"/>
          <p:cNvSpPr/>
          <p:nvPr/>
        </p:nvSpPr>
        <p:spPr>
          <a:xfrm>
            <a:off x="10945813" y="6275388"/>
            <a:ext cx="1036637"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8" name="任意多边形: 形状 10"/>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
        <p:nvSpPr>
          <p:cNvPr id="9" name="KSO_Shape"/>
          <p:cNvSpPr/>
          <p:nvPr/>
        </p:nvSpPr>
        <p:spPr>
          <a:xfrm rot="10154805">
            <a:off x="9918700" y="490378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0" name="KSO_Shape"/>
          <p:cNvSpPr/>
          <p:nvPr/>
        </p:nvSpPr>
        <p:spPr>
          <a:xfrm rot="10154805">
            <a:off x="8661400" y="2400300"/>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1" name="KSO_Shape"/>
          <p:cNvSpPr/>
          <p:nvPr/>
        </p:nvSpPr>
        <p:spPr>
          <a:xfrm rot="13326744">
            <a:off x="1309688" y="4641850"/>
            <a:ext cx="628650" cy="55403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12" name="KSO_Shape"/>
          <p:cNvSpPr/>
          <p:nvPr/>
        </p:nvSpPr>
        <p:spPr>
          <a:xfrm rot="6300000">
            <a:off x="5813425" y="893763"/>
            <a:ext cx="563563" cy="4968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cs typeface="Arial" panose="02080604020202020204" pitchFamily="34" charset="0"/>
            </a:endParaRPr>
          </a:p>
        </p:txBody>
      </p:sp>
      <p:sp>
        <p:nvSpPr>
          <p:cNvPr id="2" name="标题 1"/>
          <p:cNvSpPr>
            <a:spLocks noGrp="true"/>
          </p:cNvSpPr>
          <p:nvPr>
            <p:ph type="title"/>
          </p:nvPr>
        </p:nvSpPr>
        <p:spPr>
          <a:xfrm>
            <a:off x="2447925" y="2592718"/>
            <a:ext cx="7296150" cy="1442383"/>
          </a:xfrm>
        </p:spPr>
        <p:txBody>
          <a:bodyPr>
            <a:normAutofit/>
          </a:bodyPr>
          <a:lstStyle>
            <a:lvl1pPr algn="ctr">
              <a:defRPr sz="8000" b="1">
                <a:solidFill>
                  <a:schemeClr val="accent5"/>
                </a:solidFill>
              </a:defRPr>
            </a:lvl1pPr>
          </a:lstStyle>
          <a:p>
            <a:r>
              <a:rPr lang="zh-CN" altLang="en-US" noProof="1" smtClean="0"/>
              <a:t>单击此处编辑母版标题样式</a:t>
            </a:r>
            <a:endParaRPr lang="zh-CN" altLang="en-US" noProof="1"/>
          </a:p>
        </p:txBody>
      </p:sp>
      <p:sp>
        <p:nvSpPr>
          <p:cNvPr id="13" name="日期占位符 2"/>
          <p:cNvSpPr>
            <a:spLocks noGrp="true"/>
          </p:cNvSpPr>
          <p:nvPr>
            <p:ph type="dt" sz="half" idx="10"/>
          </p:nvPr>
        </p:nvSpPr>
        <p:spPr/>
        <p:txBody>
          <a:bodyPr/>
          <a:lstStyle>
            <a:lvl1pPr>
              <a:defRPr/>
            </a:lvl1pPr>
          </a:lstStyle>
          <a:p>
            <a:pPr>
              <a:defRPr/>
            </a:pPr>
            <a:endParaRPr lang="zh-CN" altLang="en-US"/>
          </a:p>
        </p:txBody>
      </p:sp>
      <p:sp>
        <p:nvSpPr>
          <p:cNvPr id="14" name="页脚占位符 3"/>
          <p:cNvSpPr>
            <a:spLocks noGrp="true"/>
          </p:cNvSpPr>
          <p:nvPr>
            <p:ph type="ftr" sz="quarter" idx="11"/>
          </p:nvPr>
        </p:nvSpPr>
        <p:spPr/>
        <p:txBody>
          <a:bodyPr/>
          <a:lstStyle>
            <a:lvl1pPr>
              <a:defRPr/>
            </a:lvl1pPr>
          </a:lstStyle>
          <a:p>
            <a:pPr>
              <a:defRPr/>
            </a:pPr>
            <a:endParaRPr lang="zh-CN" altLang="en-US"/>
          </a:p>
        </p:txBody>
      </p:sp>
      <p:sp>
        <p:nvSpPr>
          <p:cNvPr id="15" name="灯片编号占位符 4"/>
          <p:cNvSpPr>
            <a:spLocks noGrp="true"/>
          </p:cNvSpPr>
          <p:nvPr>
            <p:ph type="sldNum" sz="quarter" idx="12"/>
          </p:nvPr>
        </p:nvSpPr>
        <p:spPr/>
        <p:txBody>
          <a:bodyPr/>
          <a:lstStyle>
            <a:lvl1pPr>
              <a:defRPr smtClean="0"/>
            </a:lvl1pPr>
          </a:lstStyle>
          <a:p>
            <a:pPr>
              <a:defRPr/>
            </a:pPr>
            <a:fld id="{C69DCC00-113D-40A6-BDCF-01555BECC172}"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8"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9"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10" name="KSO_Shape"/>
          <p:cNvSpPr/>
          <p:nvPr>
            <p:custDataLst>
              <p:tags r:id="rId4"/>
            </p:custDataLst>
          </p:nvPr>
        </p:nvSpPr>
        <p:spPr>
          <a:xfrm rot="6188927">
            <a:off x="784226"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1" name="KSO_Shape"/>
          <p:cNvSpPr/>
          <p:nvPr>
            <p:custDataLst>
              <p:tags r:id="rId5"/>
            </p:custDataLst>
          </p:nvPr>
        </p:nvSpPr>
        <p:spPr>
          <a:xfrm rot="7226800">
            <a:off x="745332" y="535781"/>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2" name="KSO_Shape"/>
          <p:cNvSpPr/>
          <p:nvPr>
            <p:custDataLst>
              <p:tags r:id="rId6"/>
            </p:custDataLst>
          </p:nvPr>
        </p:nvSpPr>
        <p:spPr>
          <a:xfrm rot="8126800">
            <a:off x="676275" y="620713"/>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3"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3" name="文本占位符 2"/>
          <p:cNvSpPr>
            <a:spLocks noGrp="true"/>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839788" y="2615609"/>
            <a:ext cx="5157787" cy="3574054"/>
          </a:xfrm>
        </p:spPr>
        <p:txBody>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6172200" y="2615609"/>
            <a:ext cx="5183188" cy="3574054"/>
          </a:xfrm>
        </p:spPr>
        <p:txBody>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6" name="标题 15"/>
          <p:cNvSpPr>
            <a:spLocks noGrp="true"/>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charset="-122"/>
                <a:ea typeface="黑体" panose="02010609060101010101" charset="-122"/>
              </a:defRPr>
            </a:lvl1pPr>
          </a:lstStyle>
          <a:p>
            <a:r>
              <a:rPr lang="zh-CN" altLang="en-US" noProof="1"/>
              <a:t>单击此处编辑母版标题样式</a:t>
            </a:r>
            <a:endParaRPr lang="zh-CN" altLang="en-US" noProof="1"/>
          </a:p>
        </p:txBody>
      </p:sp>
      <p:sp>
        <p:nvSpPr>
          <p:cNvPr id="17" name="文本占位符 16"/>
          <p:cNvSpPr>
            <a:spLocks noGrp="true"/>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charset="-122"/>
                <a:ea typeface="黑体" panose="02010609060101010101" charset="-122"/>
              </a:defRPr>
            </a:lvl1pPr>
          </a:lstStyle>
          <a:p>
            <a:pPr lvl="0"/>
            <a:endParaRPr lang="zh-CN" altLang="en-US" noProof="1"/>
          </a:p>
        </p:txBody>
      </p:sp>
      <p:sp>
        <p:nvSpPr>
          <p:cNvPr id="14" name="日期占位符 6"/>
          <p:cNvSpPr>
            <a:spLocks noGrp="true"/>
          </p:cNvSpPr>
          <p:nvPr>
            <p:ph type="dt" sz="half" idx="14"/>
          </p:nvPr>
        </p:nvSpPr>
        <p:spPr/>
        <p:txBody>
          <a:bodyPr/>
          <a:lstStyle>
            <a:lvl1pPr>
              <a:defRPr/>
            </a:lvl1pPr>
          </a:lstStyle>
          <a:p>
            <a:pPr>
              <a:defRPr/>
            </a:pPr>
            <a:endParaRPr lang="zh-CN" altLang="en-US"/>
          </a:p>
        </p:txBody>
      </p:sp>
      <p:sp>
        <p:nvSpPr>
          <p:cNvPr id="15" name="页脚占位符 7"/>
          <p:cNvSpPr>
            <a:spLocks noGrp="true"/>
          </p:cNvSpPr>
          <p:nvPr>
            <p:ph type="ftr" sz="quarter" idx="15"/>
          </p:nvPr>
        </p:nvSpPr>
        <p:spPr/>
        <p:txBody>
          <a:bodyPr/>
          <a:lstStyle>
            <a:lvl1pPr>
              <a:defRPr/>
            </a:lvl1pPr>
          </a:lstStyle>
          <a:p>
            <a:pPr>
              <a:defRPr/>
            </a:pPr>
            <a:endParaRPr lang="zh-CN" altLang="en-US"/>
          </a:p>
        </p:txBody>
      </p:sp>
      <p:sp>
        <p:nvSpPr>
          <p:cNvPr id="18" name="灯片编号占位符 8"/>
          <p:cNvSpPr>
            <a:spLocks noGrp="true"/>
          </p:cNvSpPr>
          <p:nvPr>
            <p:ph type="sldNum" sz="quarter" idx="16"/>
          </p:nvPr>
        </p:nvSpPr>
        <p:spPr/>
        <p:txBody>
          <a:bodyPr/>
          <a:lstStyle>
            <a:lvl1pPr>
              <a:defRPr smtClean="0"/>
            </a:lvl1pPr>
          </a:lstStyle>
          <a:p>
            <a:pPr>
              <a:defRPr/>
            </a:pPr>
            <a:fld id="{43B64651-DA25-460D-BF03-D6AB3999D7BA}"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6"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charset="-122"/>
              <a:ea typeface="黑体" panose="02010609060101010101" charset="-122"/>
              <a:cs typeface="Arial" panose="02080604020202020204" pitchFamily="34" charset="0"/>
            </a:endParaRPr>
          </a:p>
        </p:txBody>
      </p:sp>
      <p:sp>
        <p:nvSpPr>
          <p:cNvPr id="7" name="KSO_Shape"/>
          <p:cNvSpPr/>
          <p:nvPr>
            <p:custDataLst>
              <p:tags r:id="rId4"/>
            </p:custDataLst>
          </p:nvPr>
        </p:nvSpPr>
        <p:spPr>
          <a:xfrm rot="6188927">
            <a:off x="784226"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8" name="KSO_Shape"/>
          <p:cNvSpPr/>
          <p:nvPr>
            <p:custDataLst>
              <p:tags r:id="rId5"/>
            </p:custDataLst>
          </p:nvPr>
        </p:nvSpPr>
        <p:spPr>
          <a:xfrm rot="7226800">
            <a:off x="745332" y="535781"/>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9" name="KSO_Shape"/>
          <p:cNvSpPr/>
          <p:nvPr>
            <p:custDataLst>
              <p:tags r:id="rId6"/>
            </p:custDataLst>
          </p:nvPr>
        </p:nvSpPr>
        <p:spPr>
          <a:xfrm rot="8126800">
            <a:off x="676275" y="620713"/>
            <a:ext cx="88900" cy="77787"/>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10"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buFontTx/>
              <a:buNone/>
              <a:defRPr/>
            </a:pPr>
            <a:endParaRPr lang="zh-CN" altLang="en-US" noProof="1">
              <a:solidFill>
                <a:srgbClr val="FFFFFF"/>
              </a:solidFill>
              <a:latin typeface="黑体" panose="02010609060101010101" charset="-122"/>
              <a:ea typeface="黑体" panose="02010609060101010101" charset="-122"/>
              <a:cs typeface="Arial" panose="02080604020202020204" pitchFamily="34" charset="0"/>
            </a:endParaRPr>
          </a:p>
        </p:txBody>
      </p:sp>
      <p:sp>
        <p:nvSpPr>
          <p:cNvPr id="2" name="标题 1"/>
          <p:cNvSpPr>
            <a:spLocks noGrp="true"/>
          </p:cNvSpPr>
          <p:nvPr>
            <p:ph type="title"/>
          </p:nvPr>
        </p:nvSpPr>
        <p:spPr>
          <a:xfrm>
            <a:off x="839787" y="457200"/>
            <a:ext cx="4165200" cy="1600200"/>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true" noChangeAspect="true"/>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true"/>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11" name="日期占位符 4"/>
          <p:cNvSpPr>
            <a:spLocks noGrp="true"/>
          </p:cNvSpPr>
          <p:nvPr>
            <p:ph type="dt" sz="half" idx="10"/>
          </p:nvPr>
        </p:nvSpPr>
        <p:spPr/>
        <p:txBody>
          <a:bodyPr/>
          <a:lstStyle>
            <a:lvl1pPr>
              <a:defRPr/>
            </a:lvl1pPr>
          </a:lstStyle>
          <a:p>
            <a:pPr>
              <a:defRPr/>
            </a:pPr>
            <a:fld id="{BCA7A54C-86A0-49BA-AFB3-945990C39229}" type="datetimeFigureOut">
              <a:rPr lang="zh-CN" altLang="en-US"/>
            </a:fld>
            <a:endParaRPr lang="zh-CN" altLang="en-US"/>
          </a:p>
        </p:txBody>
      </p:sp>
      <p:sp>
        <p:nvSpPr>
          <p:cNvPr id="12" name="页脚占位符 5"/>
          <p:cNvSpPr>
            <a:spLocks noGrp="true"/>
          </p:cNvSpPr>
          <p:nvPr>
            <p:ph type="ftr" sz="quarter" idx="11"/>
          </p:nvPr>
        </p:nvSpPr>
        <p:spPr/>
        <p:txBody>
          <a:bodyPr/>
          <a:lstStyle>
            <a:lvl1pPr>
              <a:defRPr/>
            </a:lvl1pPr>
          </a:lstStyle>
          <a:p>
            <a:pPr>
              <a:defRPr/>
            </a:pPr>
            <a:endParaRPr lang="zh-CN" altLang="en-US"/>
          </a:p>
        </p:txBody>
      </p:sp>
      <p:sp>
        <p:nvSpPr>
          <p:cNvPr id="13" name="灯片编号占位符 6"/>
          <p:cNvSpPr>
            <a:spLocks noGrp="true"/>
          </p:cNvSpPr>
          <p:nvPr>
            <p:ph type="sldNum" sz="quarter" idx="12"/>
          </p:nvPr>
        </p:nvSpPr>
        <p:spPr/>
        <p:txBody>
          <a:bodyPr/>
          <a:lstStyle>
            <a:lvl1pPr>
              <a:defRPr smtClean="0"/>
            </a:lvl1pPr>
          </a:lstStyle>
          <a:p>
            <a:pPr>
              <a:defRPr/>
            </a:pPr>
            <a:fld id="{7A9E4F83-A485-4394-AD63-6C62C12FCDB4}"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47.xml"/><Relationship Id="rId2" Type="http://schemas.openxmlformats.org/officeDocument/2006/relationships/slideLayout" Target="../slideLayouts/slideLayout2.xml"/><Relationship Id="rId19" Type="http://schemas.openxmlformats.org/officeDocument/2006/relationships/tags" Target="../tags/tag46.xml"/><Relationship Id="rId18" Type="http://schemas.openxmlformats.org/officeDocument/2006/relationships/tags" Target="../tags/tag45.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noChangeArrowheads="true"/>
          </p:cNvSpPr>
          <p:nvPr>
            <p:ph type="title" idx="4294967295"/>
            <p:custDataLst>
              <p:tags r:id="rId18"/>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027" name="文本占位符 2"/>
          <p:cNvSpPr>
            <a:spLocks noGrp="true" noChangeArrowheads="true"/>
          </p:cNvSpPr>
          <p:nvPr>
            <p:ph type="body" idx="9"/>
            <p:custDataLst>
              <p:tags r:id="rId19"/>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lnSpc>
                <a:spcPct val="120000"/>
              </a:lnSpc>
              <a:buFontTx/>
              <a:buNone/>
              <a:defRPr sz="1200" noProof="1">
                <a:solidFill>
                  <a:schemeClr val="bg1">
                    <a:lumMod val="50000"/>
                  </a:schemeClr>
                </a:solidFill>
                <a:latin typeface="+mn-lt"/>
                <a:ea typeface="+mn-ea"/>
              </a:defRPr>
            </a:lvl1pPr>
          </a:lstStyle>
          <a:p>
            <a:fld id="{42416144-EF6D-40D4-A5E7-4186A879A4AF}"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lnSpc>
                <a:spcPct val="120000"/>
              </a:lnSpc>
              <a:buFontTx/>
              <a:buNone/>
              <a:defRPr sz="1200" noProof="1">
                <a:solidFill>
                  <a:schemeClr val="bg1">
                    <a:lumMod val="50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lnSpc>
                <a:spcPct val="120000"/>
              </a:lnSpc>
              <a:buFontTx/>
              <a:buNone/>
              <a:defRPr sz="1200" noProof="1" smtClean="0">
                <a:solidFill>
                  <a:schemeClr val="bg1">
                    <a:lumMod val="50000"/>
                  </a:schemeClr>
                </a:solidFill>
                <a:latin typeface="+mn-lt"/>
                <a:ea typeface="+mn-ea"/>
              </a:defRPr>
            </a:lvl1pPr>
          </a:lstStyle>
          <a:p>
            <a:fld id="{205DD524-664C-4773-B70C-2926D2725B72}" type="slidenum">
              <a:rPr lang="zh-CN" altLang="en-US" smtClean="0"/>
            </a:fld>
            <a:endParaRPr lang="zh-CN" altLang="en-US"/>
          </a:p>
        </p:txBody>
      </p:sp>
      <p:sp>
        <p:nvSpPr>
          <p:cNvPr id="8" name="KSO_TEMPLATE" hidden="true"/>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rtl="0" fontAlgn="base">
        <a:lnSpc>
          <a:spcPct val="120000"/>
        </a:lnSpc>
        <a:spcBef>
          <a:spcPct val="0"/>
        </a:spcBef>
        <a:spcAft>
          <a:spcPct val="0"/>
        </a:spcAft>
        <a:defRPr sz="3200" b="1" kern="1200">
          <a:solidFill>
            <a:srgbClr val="595959"/>
          </a:solidFill>
          <a:latin typeface="黑体" panose="02010609060101010101" charset="-122"/>
          <a:ea typeface="黑体" panose="02010609060101010101" charset="-122"/>
          <a:cs typeface="+mj-cs"/>
        </a:defRPr>
      </a:lvl1pPr>
      <a:lvl2pPr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2pPr>
      <a:lvl3pPr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3pPr>
      <a:lvl4pPr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4pPr>
      <a:lvl5pPr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5pPr>
      <a:lvl6pPr marL="457200"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6pPr>
      <a:lvl7pPr marL="914400"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7pPr>
      <a:lvl8pPr marL="1371600"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8pPr>
      <a:lvl9pPr marL="1828800" algn="l" rtl="0" fontAlgn="base">
        <a:lnSpc>
          <a:spcPct val="120000"/>
        </a:lnSpc>
        <a:spcBef>
          <a:spcPct val="0"/>
        </a:spcBef>
        <a:spcAft>
          <a:spcPct val="0"/>
        </a:spcAft>
        <a:defRPr sz="3200" b="1">
          <a:solidFill>
            <a:srgbClr val="595959"/>
          </a:solidFill>
          <a:latin typeface="黑体" panose="02010609060101010101" charset="-122"/>
          <a:ea typeface="黑体" panose="02010609060101010101" charset="-122"/>
        </a:defRPr>
      </a:lvl9pPr>
    </p:titleStyle>
    <p:bodyStyle>
      <a:lvl1pPr marL="228600" indent="-228600" algn="l" rtl="0" fontAlgn="base">
        <a:lnSpc>
          <a:spcPct val="120000"/>
        </a:lnSpc>
        <a:spcBef>
          <a:spcPts val="1000"/>
        </a:spcBef>
        <a:spcAft>
          <a:spcPct val="0"/>
        </a:spcAft>
        <a:buFont typeface="Arial" panose="02080604020202020204" pitchFamily="34" charset="0"/>
        <a:buChar char="•"/>
        <a:defRPr sz="2400" kern="1200">
          <a:solidFill>
            <a:schemeClr val="tx1"/>
          </a:solidFill>
          <a:latin typeface="黑体" panose="02010609060101010101" charset="-122"/>
          <a:ea typeface="黑体" panose="02010609060101010101" charset="-122"/>
          <a:cs typeface="+mn-cs"/>
        </a:defRPr>
      </a:lvl1pPr>
      <a:lvl2pPr marL="685800" indent="-228600" algn="l" rtl="0" fontAlgn="base">
        <a:lnSpc>
          <a:spcPct val="120000"/>
        </a:lnSpc>
        <a:spcBef>
          <a:spcPts val="500"/>
        </a:spcBef>
        <a:spcAft>
          <a:spcPct val="0"/>
        </a:spcAft>
        <a:buFont typeface="Arial" panose="02080604020202020204" pitchFamily="34" charset="0"/>
        <a:buChar char="•"/>
        <a:defRPr sz="2000" kern="1200">
          <a:solidFill>
            <a:schemeClr val="tx1"/>
          </a:solidFill>
          <a:latin typeface="黑体" panose="02010609060101010101" charset="-122"/>
          <a:ea typeface="黑体" panose="02010609060101010101" charset="-122"/>
          <a:cs typeface="+mn-cs"/>
        </a:defRPr>
      </a:lvl2pPr>
      <a:lvl3pPr marL="1143000" indent="-228600" algn="l" rtl="0" fontAlgn="base">
        <a:lnSpc>
          <a:spcPct val="120000"/>
        </a:lnSpc>
        <a:spcBef>
          <a:spcPts val="500"/>
        </a:spcBef>
        <a:spcAft>
          <a:spcPct val="0"/>
        </a:spcAft>
        <a:buFont typeface="Arial" panose="02080604020202020204" pitchFamily="34" charset="0"/>
        <a:buChar char="•"/>
        <a:defRPr kern="1200">
          <a:solidFill>
            <a:schemeClr val="tx1"/>
          </a:solidFill>
          <a:latin typeface="黑体" panose="02010609060101010101" charset="-122"/>
          <a:ea typeface="黑体" panose="02010609060101010101" charset="-122"/>
          <a:cs typeface="+mn-cs"/>
        </a:defRPr>
      </a:lvl3pPr>
      <a:lvl4pPr marL="1600200" indent="-228600" algn="l" rtl="0" fontAlgn="base">
        <a:lnSpc>
          <a:spcPct val="120000"/>
        </a:lnSpc>
        <a:spcBef>
          <a:spcPts val="500"/>
        </a:spcBef>
        <a:spcAft>
          <a:spcPct val="0"/>
        </a:spcAft>
        <a:buFont typeface="Arial" panose="02080604020202020204" pitchFamily="34" charset="0"/>
        <a:buChar char="•"/>
        <a:defRPr kern="1200">
          <a:solidFill>
            <a:schemeClr val="tx1"/>
          </a:solidFill>
          <a:latin typeface="黑体" panose="02010609060101010101" charset="-122"/>
          <a:ea typeface="黑体" panose="02010609060101010101" charset="-122"/>
          <a:cs typeface="+mn-cs"/>
        </a:defRPr>
      </a:lvl4pPr>
      <a:lvl5pPr marL="2057400" indent="-228600" algn="l" rtl="0" fontAlgn="base">
        <a:lnSpc>
          <a:spcPct val="120000"/>
        </a:lnSpc>
        <a:spcBef>
          <a:spcPts val="500"/>
        </a:spcBef>
        <a:spcAft>
          <a:spcPct val="0"/>
        </a:spcAft>
        <a:buFont typeface="Arial" panose="02080604020202020204" pitchFamily="34" charset="0"/>
        <a:buChar char="•"/>
        <a:defRPr kern="1200">
          <a:solidFill>
            <a:schemeClr val="tx1"/>
          </a:solidFill>
          <a:latin typeface="黑体" panose="02010609060101010101" charset="-122"/>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rotWithShape="true">
          <a:blip r:embed="rId1" cstate="email">
            <a:extLst>
              <a:ext uri="{BEBA8EAE-BF5A-486C-A8C5-ECC9F3942E4B}">
                <a14:imgProps xmlns:a14="http://schemas.microsoft.com/office/drawing/2010/main">
                  <a14:imgLayer r:embed="rId2">
                    <a14:imgEffect>
                      <a14:saturation sat="33000"/>
                    </a14:imgEffect>
                  </a14:imgLayer>
                </a14:imgProps>
              </a:ext>
            </a:extLst>
          </a:blip>
          <a:srcRect b="15605"/>
          <a:stretch>
            <a:fillRect/>
          </a:stretch>
        </p:blipFill>
        <p:spPr>
          <a:xfrm>
            <a:off x="0" y="0"/>
            <a:ext cx="12192000" cy="6858000"/>
          </a:xfrm>
          <a:prstGeom prst="rect">
            <a:avLst/>
          </a:prstGeom>
        </p:spPr>
      </p:pic>
      <p:sp>
        <p:nvSpPr>
          <p:cNvPr id="17" name="直角三角形 16"/>
          <p:cNvSpPr/>
          <p:nvPr/>
        </p:nvSpPr>
        <p:spPr>
          <a:xfrm rot="10800000" flipV="true">
            <a:off x="6697572" y="5239107"/>
            <a:ext cx="5494428" cy="1618892"/>
          </a:xfrm>
          <a:prstGeom prst="r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V="true">
            <a:off x="0" y="0"/>
            <a:ext cx="5494428" cy="1618892"/>
          </a:xfrm>
          <a:prstGeom prst="r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flipH="true">
            <a:off x="-142875" y="-111746"/>
            <a:ext cx="6357189" cy="1873100"/>
          </a:xfrm>
          <a:prstGeom prst="line">
            <a:avLst/>
          </a:prstGeom>
          <a:ln w="63500">
            <a:solidFill>
              <a:srgbClr val="198898">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true">
            <a:off x="6025311" y="5072837"/>
            <a:ext cx="6357189" cy="1873100"/>
          </a:xfrm>
          <a:prstGeom prst="line">
            <a:avLst/>
          </a:prstGeom>
          <a:ln w="63500">
            <a:solidFill>
              <a:srgbClr val="198898">
                <a:alpha val="60000"/>
              </a:srgb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true"/>
          <p:nvPr/>
        </p:nvSpPr>
        <p:spPr>
          <a:xfrm>
            <a:off x="195580" y="3641090"/>
            <a:ext cx="11523980" cy="2306955"/>
          </a:xfrm>
          <a:prstGeom prst="rect">
            <a:avLst/>
          </a:prstGeom>
          <a:noFill/>
        </p:spPr>
        <p:txBody>
          <a:bodyPr wrap="square" rtlCol="0">
            <a:spAutoFit/>
          </a:bodyPr>
          <a:p>
            <a:pPr algn="ctr"/>
            <a:r>
              <a:rPr lang="zh-CN" altLang="en-US" sz="7200" b="1" dirty="0">
                <a:solidFill>
                  <a:schemeClr val="bg1"/>
                </a:solidFill>
                <a:latin typeface="+mj-ea"/>
                <a:ea typeface="+mj-ea"/>
              </a:rPr>
              <a:t>2024年商务事业发展</a:t>
            </a:r>
            <a:endParaRPr lang="zh-CN" altLang="en-US" sz="7200" b="1" dirty="0">
              <a:solidFill>
                <a:schemeClr val="bg1"/>
              </a:solidFill>
              <a:latin typeface="+mj-ea"/>
              <a:ea typeface="+mj-ea"/>
            </a:endParaRPr>
          </a:p>
          <a:p>
            <a:pPr algn="ctr"/>
            <a:r>
              <a:rPr lang="zh-CN" altLang="en-US" sz="7200" b="1" dirty="0">
                <a:solidFill>
                  <a:schemeClr val="bg1"/>
                </a:solidFill>
                <a:latin typeface="+mj-ea"/>
                <a:ea typeface="+mj-ea"/>
              </a:rPr>
              <a:t>专项资金电子商务支持项目</a:t>
            </a:r>
            <a:endParaRPr lang="zh-CN" altLang="en-US" sz="7200" b="1" dirty="0">
              <a:solidFill>
                <a:schemeClr val="bg1"/>
              </a:solidFill>
              <a:latin typeface="+mj-ea"/>
              <a:ea typeface="+mj-ea"/>
            </a:endParaRPr>
          </a:p>
        </p:txBody>
      </p:sp>
      <p:sp>
        <p:nvSpPr>
          <p:cNvPr id="3" name="文本框 2"/>
          <p:cNvSpPr txBox="true"/>
          <p:nvPr/>
        </p:nvSpPr>
        <p:spPr>
          <a:xfrm>
            <a:off x="788670" y="1001395"/>
            <a:ext cx="9698990" cy="2399665"/>
          </a:xfrm>
          <a:prstGeom prst="rect">
            <a:avLst/>
          </a:prstGeom>
          <a:noFill/>
        </p:spPr>
        <p:txBody>
          <a:bodyPr wrap="square" rtlCol="0">
            <a:spAutoFit/>
          </a:bodyPr>
          <a:p>
            <a:r>
              <a:rPr lang="zh-CN" altLang="en-US" sz="15000" b="1">
                <a:solidFill>
                  <a:srgbClr val="FF0000"/>
                </a:solidFill>
              </a:rPr>
              <a:t>政策解读</a:t>
            </a:r>
            <a:endParaRPr lang="zh-CN" altLang="en-US" sz="15000" b="1">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2809875"/>
          </a:xfrm>
          <a:prstGeom prst="rect">
            <a:avLst/>
          </a:prstGeom>
          <a:noFill/>
          <a:ln w="9525">
            <a:noFill/>
          </a:ln>
        </p:spPr>
        <p:txBody>
          <a:bodyPr wrap="square">
            <a:spAutoFit/>
          </a:bodyPr>
          <a:p>
            <a:pPr marL="0" indent="406400" algn="l" fontAlgn="auto">
              <a:lnSpc>
                <a:spcPts val="3200"/>
              </a:lnSpc>
            </a:pPr>
            <a:endParaRPr lang="zh-CN" sz="2400" b="0">
              <a:cs typeface="宋体" charset="0"/>
            </a:endParaRPr>
          </a:p>
          <a:p>
            <a:pPr marL="0" indent="406400" algn="l" fontAlgn="auto">
              <a:lnSpc>
                <a:spcPts val="3600"/>
              </a:lnSpc>
            </a:pPr>
            <a:r>
              <a:rPr lang="zh-CN" sz="2400" b="0">
                <a:cs typeface="宋体" charset="0"/>
              </a:rPr>
              <a:t>（七）支持电商企业入统</a:t>
            </a:r>
            <a:endParaRPr lang="zh-CN" sz="2400" b="0">
              <a:cs typeface="宋体" charset="0"/>
            </a:endParaRPr>
          </a:p>
          <a:p>
            <a:pPr marL="0" indent="406400" algn="l" fontAlgn="auto">
              <a:lnSpc>
                <a:spcPts val="3600"/>
              </a:lnSpc>
            </a:pPr>
            <a:r>
              <a:rPr lang="zh-CN" sz="2400" b="0">
                <a:cs typeface="宋体" charset="0"/>
              </a:rPr>
              <a:t>对新纳入限上社会消费品零售统计的我市电商企业给予专项奖励。对年网络零售额500万元（含）以上的、2022年以来新纳统的限额以上网络零售企业给予一次性奖励。申报企业在“统计联网直报平台”内的企业类别需为“批发和零售业”。</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3374390"/>
          </a:xfrm>
          <a:prstGeom prst="rect">
            <a:avLst/>
          </a:prstGeom>
          <a:noFill/>
          <a:ln w="9525">
            <a:noFill/>
          </a:ln>
        </p:spPr>
        <p:txBody>
          <a:bodyPr wrap="square">
            <a:spAutoFit/>
          </a:bodyPr>
          <a:p>
            <a:pPr marL="0" indent="406400" algn="l" fontAlgn="auto">
              <a:lnSpc>
                <a:spcPts val="3200"/>
              </a:lnSpc>
            </a:pPr>
            <a:r>
              <a:rPr lang="zh-CN" sz="2400" b="0">
                <a:cs typeface="宋体" charset="0"/>
              </a:rPr>
              <a:t>（八）对省级直播电商基地的运营单位择优给予奖励</a:t>
            </a:r>
            <a:endParaRPr lang="zh-CN" sz="2400" b="0">
              <a:cs typeface="宋体" charset="0"/>
            </a:endParaRPr>
          </a:p>
          <a:p>
            <a:pPr marL="0" indent="406400" algn="l" fontAlgn="auto">
              <a:lnSpc>
                <a:spcPts val="3200"/>
              </a:lnSpc>
            </a:pPr>
            <a:r>
              <a:rPr lang="zh-CN" sz="2400" b="0">
                <a:cs typeface="宋体" charset="0"/>
              </a:rPr>
              <a:t>对直播业态发展良好、示范带动效应明显、2023年度综合评价结果优秀的省级直播电商基地给予一次性奖励。</a:t>
            </a:r>
            <a:endParaRPr lang="zh-CN" sz="2400" b="0">
              <a:cs typeface="宋体" charset="0"/>
            </a:endParaRPr>
          </a:p>
          <a:p>
            <a:pPr marL="0" indent="406400" algn="l" fontAlgn="auto">
              <a:lnSpc>
                <a:spcPts val="3200"/>
              </a:lnSpc>
            </a:pPr>
            <a:endParaRPr lang="zh-CN" sz="2400" b="0">
              <a:cs typeface="宋体" charset="0"/>
            </a:endParaRPr>
          </a:p>
          <a:p>
            <a:pPr marL="0" indent="406400" algn="l" fontAlgn="auto">
              <a:lnSpc>
                <a:spcPts val="3200"/>
              </a:lnSpc>
            </a:pPr>
            <a:r>
              <a:rPr lang="zh-CN" sz="2400" b="0">
                <a:cs typeface="宋体" charset="0"/>
              </a:rPr>
              <a:t>（九）支持脱贫地区特色产品网上销售专区建设</a:t>
            </a:r>
            <a:endParaRPr lang="zh-CN" sz="2400" b="0">
              <a:cs typeface="宋体" charset="0"/>
            </a:endParaRPr>
          </a:p>
          <a:p>
            <a:pPr marL="0" indent="406400" algn="l" fontAlgn="auto">
              <a:lnSpc>
                <a:spcPts val="3200"/>
              </a:lnSpc>
            </a:pPr>
            <a:r>
              <a:rPr lang="zh-CN" sz="2400" b="0">
                <a:cs typeface="宋体" charset="0"/>
              </a:rPr>
              <a:t>对建设运营脱贫地区特色产品网上销售专区、上年度（2022年度或截至目前连续12个月）销售专区网上销售额超过1000万元的企业予以适当奖励。</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2681605"/>
          </a:xfrm>
          <a:prstGeom prst="rect">
            <a:avLst/>
          </a:prstGeom>
          <a:noFill/>
          <a:ln w="9525">
            <a:noFill/>
          </a:ln>
        </p:spPr>
        <p:txBody>
          <a:bodyPr wrap="square">
            <a:spAutoFit/>
          </a:bodyPr>
          <a:p>
            <a:pPr marL="0" indent="406400" algn="l" fontAlgn="auto">
              <a:lnSpc>
                <a:spcPts val="3200"/>
              </a:lnSpc>
            </a:pPr>
            <a:endParaRPr lang="zh-CN" sz="2400" b="0">
              <a:cs typeface="宋体" charset="0"/>
            </a:endParaRPr>
          </a:p>
          <a:p>
            <a:pPr marL="0" indent="406400" algn="l" fontAlgn="auto">
              <a:lnSpc>
                <a:spcPts val="3400"/>
              </a:lnSpc>
            </a:pPr>
            <a:r>
              <a:rPr lang="zh-CN" sz="2400" b="0">
                <a:cs typeface="宋体" charset="0"/>
              </a:rPr>
              <a:t>（十）其他项目</a:t>
            </a:r>
            <a:endParaRPr lang="zh-CN" sz="2400" b="0">
              <a:cs typeface="宋体" charset="0"/>
            </a:endParaRPr>
          </a:p>
          <a:p>
            <a:pPr marL="0" indent="406400" algn="l" fontAlgn="auto">
              <a:lnSpc>
                <a:spcPts val="3400"/>
              </a:lnSpc>
            </a:pPr>
            <a:r>
              <a:rPr lang="zh-CN" sz="2400" b="0">
                <a:cs typeface="宋体" charset="0"/>
              </a:rPr>
              <a:t>对各县区商务主管部门、高新区管委会推荐的发展数字经济业态、打造“互联网+”消费生态体系，培育生活消费新方式和农村消费新业态方面，具有标杆性、先进性、示范性、引领性的电商类项目择优给予支持。</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申报主体条件</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三</a:t>
            </a:r>
            <a:endParaRPr lang="zh-CN" altLang="en-US" sz="3200">
              <a:solidFill>
                <a:schemeClr val="bg1"/>
              </a:solidFill>
            </a:endParaRPr>
          </a:p>
        </p:txBody>
      </p:sp>
      <p:sp>
        <p:nvSpPr>
          <p:cNvPr id="2" name="文本框 1"/>
          <p:cNvSpPr txBox="true"/>
          <p:nvPr/>
        </p:nvSpPr>
        <p:spPr>
          <a:xfrm>
            <a:off x="638810" y="1676400"/>
            <a:ext cx="10240010" cy="3989705"/>
          </a:xfrm>
          <a:prstGeom prst="rect">
            <a:avLst/>
          </a:prstGeom>
          <a:noFill/>
          <a:ln w="9525">
            <a:noFill/>
          </a:ln>
        </p:spPr>
        <p:txBody>
          <a:bodyPr wrap="square">
            <a:spAutoFit/>
          </a:bodyPr>
          <a:p>
            <a:pPr marL="0" indent="406400" algn="l" fontAlgn="auto">
              <a:lnSpc>
                <a:spcPts val="3200"/>
              </a:lnSpc>
            </a:pPr>
            <a:endParaRPr lang="zh-CN" sz="2400" b="0">
              <a:cs typeface="宋体" charset="0"/>
            </a:endParaRPr>
          </a:p>
          <a:p>
            <a:pPr marL="0" indent="406400" algn="l" fontAlgn="auto">
              <a:lnSpc>
                <a:spcPts val="3400"/>
              </a:lnSpc>
            </a:pPr>
            <a:r>
              <a:rPr lang="zh-CN" sz="2400" b="0">
                <a:cs typeface="宋体" charset="0"/>
              </a:rPr>
              <a:t>（一）在长治市境内注册，具备独立法人资格、从事或应用电子商务的单位和企业。</a:t>
            </a:r>
            <a:endParaRPr lang="zh-CN" sz="2400" b="0">
              <a:cs typeface="宋体" charset="0"/>
            </a:endParaRPr>
          </a:p>
          <a:p>
            <a:pPr marL="0" indent="406400" algn="l" fontAlgn="auto">
              <a:lnSpc>
                <a:spcPts val="3400"/>
              </a:lnSpc>
            </a:pPr>
            <a:r>
              <a:rPr lang="zh-CN" sz="2400" b="0">
                <a:cs typeface="宋体" charset="0"/>
              </a:rPr>
              <a:t>（二）产权明晰，管理规范，具有健全的内部财务管理制度，依法纳税，无违法违规行为，没有被信用中国、国家企业信用信息公示系统列入严重违法失信行为黑名单。企业无涉黑涉恶及重大安全事故问题。</a:t>
            </a:r>
            <a:endParaRPr lang="zh-CN" sz="2400" b="0">
              <a:cs typeface="宋体" charset="0"/>
            </a:endParaRPr>
          </a:p>
          <a:p>
            <a:pPr marL="0" indent="406400" algn="l" fontAlgn="auto">
              <a:lnSpc>
                <a:spcPts val="3400"/>
              </a:lnSpc>
            </a:pPr>
            <a:r>
              <a:rPr lang="zh-CN" sz="2400" b="0">
                <a:cs typeface="宋体" charset="0"/>
              </a:rPr>
              <a:t>（三）符合当年度产业扶持政策和本通知要求的其他申报条件。</a:t>
            </a:r>
            <a:endParaRPr lang="zh-CN" sz="2400" b="0">
              <a:cs typeface="宋体" charset="0"/>
            </a:endParaRPr>
          </a:p>
          <a:p>
            <a:pPr marL="0" indent="406400" algn="l" fontAlgn="auto">
              <a:lnSpc>
                <a:spcPts val="3400"/>
              </a:lnSpc>
            </a:pPr>
            <a:r>
              <a:rPr lang="zh-CN" sz="2400" b="0">
                <a:cs typeface="宋体" charset="0"/>
              </a:rPr>
              <a:t>（四）按要求及时向各级财政、统计、商务主管部门报送电子商务经营信息和相关资料、报表。</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申报方式</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四</a:t>
            </a:r>
            <a:endParaRPr lang="zh-CN" altLang="en-US" sz="3200">
              <a:solidFill>
                <a:schemeClr val="bg1"/>
              </a:solidFill>
            </a:endParaRPr>
          </a:p>
        </p:txBody>
      </p:sp>
      <p:sp>
        <p:nvSpPr>
          <p:cNvPr id="2" name="文本框 1"/>
          <p:cNvSpPr txBox="true"/>
          <p:nvPr/>
        </p:nvSpPr>
        <p:spPr>
          <a:xfrm>
            <a:off x="638810" y="1676400"/>
            <a:ext cx="10240010" cy="3014980"/>
          </a:xfrm>
          <a:prstGeom prst="rect">
            <a:avLst/>
          </a:prstGeom>
          <a:noFill/>
          <a:ln w="9525">
            <a:noFill/>
          </a:ln>
        </p:spPr>
        <p:txBody>
          <a:bodyPr wrap="square">
            <a:spAutoFit/>
          </a:bodyPr>
          <a:p>
            <a:pPr marL="0" indent="406400" algn="l" fontAlgn="auto">
              <a:lnSpc>
                <a:spcPts val="3800"/>
              </a:lnSpc>
            </a:pPr>
            <a:endParaRPr lang="zh-CN" sz="2400" b="0">
              <a:cs typeface="宋体" charset="0"/>
            </a:endParaRPr>
          </a:p>
          <a:p>
            <a:pPr marL="0" indent="406400" algn="l" fontAlgn="auto">
              <a:lnSpc>
                <a:spcPts val="3800"/>
              </a:lnSpc>
            </a:pPr>
            <a:r>
              <a:rPr lang="en-US" altLang="zh-CN" sz="2400" b="0">
                <a:cs typeface="宋体" charset="0"/>
              </a:rPr>
              <a:t>  </a:t>
            </a:r>
            <a:r>
              <a:rPr lang="zh-CN" sz="2400" b="0">
                <a:cs typeface="宋体" charset="0"/>
              </a:rPr>
              <a:t>各县区商务主管部门、高新区管委会对项目建设情况进行初审，对企业销售业绩等申报条件进行核实，对预拨付资金类项目的企业资质、项目承接能力、资金配套能力等进行审核，将符合业绩奖励条件的项目和企业有投入意向、预期目标较为明确的预拨付类项目向市商务局进行推荐。市商务局审核后择优向省商务厅推荐上报。</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true"/>
          </p:cNvPicPr>
          <p:nvPr/>
        </p:nvPicPr>
        <p:blipFill rotWithShape="true">
          <a:blip r:embed="rId1" cstate="email"/>
          <a:srcRect/>
          <a:stretch>
            <a:fillRect/>
          </a:stretch>
        </p:blipFill>
        <p:spPr>
          <a:xfrm>
            <a:off x="0" y="0"/>
            <a:ext cx="4649821" cy="6858000"/>
          </a:xfrm>
          <a:prstGeom prst="rect">
            <a:avLst/>
          </a:prstGeom>
        </p:spPr>
      </p:pic>
      <p:sp>
        <p:nvSpPr>
          <p:cNvPr id="4" name="平行四边形 3"/>
          <p:cNvSpPr/>
          <p:nvPr/>
        </p:nvSpPr>
        <p:spPr>
          <a:xfrm>
            <a:off x="2728105" y="-8873"/>
            <a:ext cx="3034066" cy="6866873"/>
          </a:xfrm>
          <a:prstGeom prst="parallelogram">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3459189" y="0"/>
            <a:ext cx="2336648" cy="6866873"/>
          </a:xfrm>
          <a:prstGeom prst="parallelogram">
            <a:avLst>
              <a:gd name="adj" fmla="val 34159"/>
            </a:avLst>
          </a:prstGeom>
          <a:solidFill>
            <a:srgbClr val="19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true"/>
          <p:nvPr/>
        </p:nvSpPr>
        <p:spPr>
          <a:xfrm>
            <a:off x="4666437" y="1175997"/>
            <a:ext cx="828675" cy="1569660"/>
          </a:xfrm>
          <a:prstGeom prst="rect">
            <a:avLst/>
          </a:prstGeom>
          <a:noFill/>
        </p:spPr>
        <p:txBody>
          <a:bodyPr wrap="square" rtlCol="0">
            <a:spAutoFit/>
          </a:bodyPr>
          <a:lstStyle/>
          <a:p>
            <a:r>
              <a:rPr lang="en-US" altLang="zh-CN" sz="9600" i="1" u="sng" dirty="0" smtClean="0">
                <a:solidFill>
                  <a:schemeClr val="bg1">
                    <a:lumMod val="95000"/>
                  </a:schemeClr>
                </a:solidFill>
                <a:latin typeface="Broadway" panose="04040905080B02020502" pitchFamily="82" charset="0"/>
              </a:rPr>
              <a:t>1</a:t>
            </a:r>
            <a:endParaRPr lang="zh-CN" altLang="en-US" sz="9600" i="1" u="sng" dirty="0">
              <a:solidFill>
                <a:schemeClr val="bg1">
                  <a:lumMod val="95000"/>
                </a:schemeClr>
              </a:solidFill>
              <a:latin typeface="Broadway" panose="04040905080B02020502" pitchFamily="82" charset="0"/>
            </a:endParaRPr>
          </a:p>
        </p:txBody>
      </p:sp>
      <p:sp>
        <p:nvSpPr>
          <p:cNvPr id="14" name="文本框 13"/>
          <p:cNvSpPr txBox="true"/>
          <p:nvPr/>
        </p:nvSpPr>
        <p:spPr>
          <a:xfrm>
            <a:off x="4493577" y="2506052"/>
            <a:ext cx="828675" cy="1569660"/>
          </a:xfrm>
          <a:prstGeom prst="rect">
            <a:avLst/>
          </a:prstGeom>
          <a:noFill/>
        </p:spPr>
        <p:txBody>
          <a:bodyPr wrap="square" rtlCol="0">
            <a:spAutoFit/>
          </a:bodyPr>
          <a:lstStyle/>
          <a:p>
            <a:r>
              <a:rPr lang="en-US" altLang="zh-CN" sz="9600" i="1" u="sng" dirty="0" smtClean="0">
                <a:solidFill>
                  <a:schemeClr val="bg1">
                    <a:lumMod val="95000"/>
                  </a:schemeClr>
                </a:solidFill>
                <a:latin typeface="Broadway" panose="04040905080B02020502" pitchFamily="82" charset="0"/>
              </a:rPr>
              <a:t>2</a:t>
            </a:r>
            <a:endParaRPr lang="zh-CN" altLang="en-US" sz="9600" i="1" u="sng" dirty="0">
              <a:solidFill>
                <a:schemeClr val="bg1">
                  <a:lumMod val="95000"/>
                </a:schemeClr>
              </a:solidFill>
              <a:latin typeface="Broadway" panose="04040905080B02020502" pitchFamily="82" charset="0"/>
            </a:endParaRPr>
          </a:p>
        </p:txBody>
      </p:sp>
      <p:sp>
        <p:nvSpPr>
          <p:cNvPr id="15" name="文本框 14"/>
          <p:cNvSpPr txBox="true"/>
          <p:nvPr/>
        </p:nvSpPr>
        <p:spPr>
          <a:xfrm>
            <a:off x="4320718" y="3836107"/>
            <a:ext cx="828675" cy="1569660"/>
          </a:xfrm>
          <a:prstGeom prst="rect">
            <a:avLst/>
          </a:prstGeom>
          <a:noFill/>
        </p:spPr>
        <p:txBody>
          <a:bodyPr wrap="square" rtlCol="0">
            <a:spAutoFit/>
          </a:bodyPr>
          <a:lstStyle/>
          <a:p>
            <a:r>
              <a:rPr lang="en-US" altLang="zh-CN" sz="9600" i="1" u="sng" dirty="0">
                <a:solidFill>
                  <a:schemeClr val="bg1">
                    <a:lumMod val="95000"/>
                  </a:schemeClr>
                </a:solidFill>
                <a:latin typeface="Broadway" panose="04040905080B02020502" pitchFamily="82" charset="0"/>
              </a:rPr>
              <a:t>3</a:t>
            </a:r>
            <a:endParaRPr lang="zh-CN" altLang="en-US" sz="9600" i="1" u="sng" dirty="0">
              <a:solidFill>
                <a:schemeClr val="bg1">
                  <a:lumMod val="95000"/>
                </a:schemeClr>
              </a:solidFill>
              <a:latin typeface="Broadway" panose="04040905080B02020502" pitchFamily="82" charset="0"/>
            </a:endParaRPr>
          </a:p>
        </p:txBody>
      </p:sp>
      <p:sp>
        <p:nvSpPr>
          <p:cNvPr id="16" name="文本框 15"/>
          <p:cNvSpPr txBox="true"/>
          <p:nvPr/>
        </p:nvSpPr>
        <p:spPr>
          <a:xfrm>
            <a:off x="4147859" y="5166163"/>
            <a:ext cx="828675" cy="1569660"/>
          </a:xfrm>
          <a:prstGeom prst="rect">
            <a:avLst/>
          </a:prstGeom>
          <a:noFill/>
        </p:spPr>
        <p:txBody>
          <a:bodyPr wrap="square" rtlCol="0">
            <a:spAutoFit/>
          </a:bodyPr>
          <a:lstStyle/>
          <a:p>
            <a:r>
              <a:rPr lang="en-US" altLang="zh-CN" sz="9600" i="1" u="sng" dirty="0" smtClean="0">
                <a:solidFill>
                  <a:schemeClr val="bg1">
                    <a:lumMod val="95000"/>
                  </a:schemeClr>
                </a:solidFill>
                <a:latin typeface="Broadway" panose="04040905080B02020502" pitchFamily="82" charset="0"/>
              </a:rPr>
              <a:t>4</a:t>
            </a:r>
            <a:endParaRPr lang="zh-CN" altLang="en-US" sz="9600" i="1" u="sng" dirty="0">
              <a:solidFill>
                <a:schemeClr val="bg1">
                  <a:lumMod val="95000"/>
                </a:schemeClr>
              </a:solidFill>
              <a:latin typeface="Broadway" panose="04040905080B02020502" pitchFamily="82" charset="0"/>
            </a:endParaRPr>
          </a:p>
        </p:txBody>
      </p:sp>
      <p:sp>
        <p:nvSpPr>
          <p:cNvPr id="18" name="文本框 17"/>
          <p:cNvSpPr txBox="true"/>
          <p:nvPr/>
        </p:nvSpPr>
        <p:spPr>
          <a:xfrm>
            <a:off x="6096000" y="1668440"/>
            <a:ext cx="5204298" cy="583565"/>
          </a:xfrm>
          <a:prstGeom prst="rect">
            <a:avLst/>
          </a:prstGeom>
          <a:noFill/>
        </p:spPr>
        <p:txBody>
          <a:bodyPr wrap="square" rtlCol="0">
            <a:spAutoFit/>
          </a:bodyPr>
          <a:lstStyle/>
          <a:p>
            <a:r>
              <a:rPr lang="zh-CN" altLang="en-US" sz="3200" smtClean="0"/>
              <a:t>项目背景</a:t>
            </a:r>
            <a:endParaRPr lang="zh-CN" altLang="en-US" sz="3200" dirty="0"/>
          </a:p>
        </p:txBody>
      </p:sp>
      <p:sp>
        <p:nvSpPr>
          <p:cNvPr id="19" name="文本框 18"/>
          <p:cNvSpPr txBox="true"/>
          <p:nvPr/>
        </p:nvSpPr>
        <p:spPr>
          <a:xfrm>
            <a:off x="5750197" y="4328550"/>
            <a:ext cx="5204298" cy="583565"/>
          </a:xfrm>
          <a:prstGeom prst="rect">
            <a:avLst/>
          </a:prstGeom>
          <a:noFill/>
        </p:spPr>
        <p:txBody>
          <a:bodyPr wrap="square" rtlCol="0">
            <a:spAutoFit/>
          </a:bodyPr>
          <a:lstStyle/>
          <a:p>
            <a:r>
              <a:rPr lang="zh-CN" altLang="en-US" sz="3200" smtClean="0"/>
              <a:t>申报主体条件</a:t>
            </a:r>
            <a:endParaRPr lang="zh-CN" altLang="en-US" sz="3200" dirty="0"/>
          </a:p>
        </p:txBody>
      </p:sp>
      <p:sp>
        <p:nvSpPr>
          <p:cNvPr id="20" name="文本框 19"/>
          <p:cNvSpPr txBox="true"/>
          <p:nvPr/>
        </p:nvSpPr>
        <p:spPr>
          <a:xfrm>
            <a:off x="5923099" y="2998495"/>
            <a:ext cx="5204298" cy="583565"/>
          </a:xfrm>
          <a:prstGeom prst="rect">
            <a:avLst/>
          </a:prstGeom>
          <a:noFill/>
        </p:spPr>
        <p:txBody>
          <a:bodyPr wrap="square" rtlCol="0">
            <a:spAutoFit/>
          </a:bodyPr>
          <a:lstStyle/>
          <a:p>
            <a:r>
              <a:rPr lang="zh-CN" altLang="en-US" sz="3200" smtClean="0"/>
              <a:t>项目征集方向</a:t>
            </a:r>
            <a:endParaRPr lang="zh-CN" altLang="en-US" sz="3200" dirty="0"/>
          </a:p>
        </p:txBody>
      </p:sp>
      <p:sp>
        <p:nvSpPr>
          <p:cNvPr id="21" name="文本框 20"/>
          <p:cNvSpPr txBox="true"/>
          <p:nvPr/>
        </p:nvSpPr>
        <p:spPr>
          <a:xfrm>
            <a:off x="5577295" y="5658606"/>
            <a:ext cx="5204298" cy="583565"/>
          </a:xfrm>
          <a:prstGeom prst="rect">
            <a:avLst/>
          </a:prstGeom>
          <a:noFill/>
        </p:spPr>
        <p:txBody>
          <a:bodyPr wrap="square" rtlCol="0">
            <a:spAutoFit/>
          </a:bodyPr>
          <a:lstStyle/>
          <a:p>
            <a:r>
              <a:rPr lang="zh-CN" altLang="en-US" sz="3200" smtClean="0"/>
              <a:t>项目申报方式</a:t>
            </a:r>
            <a:endParaRPr lang="zh-CN" altLang="en-US" sz="3200" dirty="0"/>
          </a:p>
        </p:txBody>
      </p:sp>
      <p:cxnSp>
        <p:nvCxnSpPr>
          <p:cNvPr id="27" name="直接连接符 26"/>
          <p:cNvCxnSpPr/>
          <p:nvPr/>
        </p:nvCxnSpPr>
        <p:spPr>
          <a:xfrm flipH="true">
            <a:off x="3302070" y="-8873"/>
            <a:ext cx="810569" cy="6866873"/>
          </a:xfrm>
          <a:prstGeom prst="line">
            <a:avLst/>
          </a:prstGeom>
          <a:ln w="127000">
            <a:solidFill>
              <a:srgbClr val="198898"/>
            </a:solidFill>
          </a:ln>
        </p:spPr>
        <p:style>
          <a:lnRef idx="1">
            <a:schemeClr val="accent1"/>
          </a:lnRef>
          <a:fillRef idx="0">
            <a:schemeClr val="accent1"/>
          </a:fillRef>
          <a:effectRef idx="0">
            <a:schemeClr val="accent1"/>
          </a:effectRef>
          <a:fontRef idx="minor">
            <a:schemeClr val="tx1"/>
          </a:fontRef>
        </p:style>
      </p:cxnSp>
      <p:sp>
        <p:nvSpPr>
          <p:cNvPr id="32" name="平行四边形 31"/>
          <p:cNvSpPr/>
          <p:nvPr/>
        </p:nvSpPr>
        <p:spPr>
          <a:xfrm>
            <a:off x="5354776" y="147735"/>
            <a:ext cx="2595294" cy="655621"/>
          </a:xfrm>
          <a:prstGeom prst="parallelogram">
            <a:avLst>
              <a:gd name="adj" fmla="val 1006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t>目   录</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项目背景</a:t>
            </a:r>
            <a:endParaRPr lang="zh-CN" altLang="en-US" sz="3200" dirty="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100" name="文本框 99"/>
          <p:cNvSpPr txBox="true"/>
          <p:nvPr/>
        </p:nvSpPr>
        <p:spPr>
          <a:xfrm>
            <a:off x="546735" y="2123440"/>
            <a:ext cx="9784080" cy="3143250"/>
          </a:xfrm>
          <a:prstGeom prst="rect">
            <a:avLst/>
          </a:prstGeom>
          <a:noFill/>
          <a:ln w="9525">
            <a:noFill/>
          </a:ln>
        </p:spPr>
        <p:txBody>
          <a:bodyPr wrap="square">
            <a:spAutoFit/>
          </a:bodyPr>
          <a:p>
            <a:pPr marL="0" indent="0" algn="l" fontAlgn="auto">
              <a:lnSpc>
                <a:spcPts val="3400"/>
              </a:lnSpc>
            </a:pPr>
            <a:r>
              <a:rPr lang="en-US" altLang="zh-CN" sz="2400" b="0">
                <a:latin typeface="方正楷体_GBK" panose="02000000000000000000" charset="-122"/>
                <a:ea typeface="方正楷体_GBK" panose="02000000000000000000" charset="-122"/>
                <a:cs typeface="方正楷体_GBK" panose="02000000000000000000" charset="-122"/>
              </a:rPr>
              <a:t>     </a:t>
            </a:r>
            <a:r>
              <a:rPr lang="zh-CN" sz="2400" b="0">
                <a:latin typeface="方正楷体_GBK" panose="02000000000000000000" charset="-122"/>
                <a:ea typeface="方正楷体_GBK" panose="02000000000000000000" charset="-122"/>
                <a:cs typeface="方正楷体_GBK" panose="02000000000000000000" charset="-122"/>
              </a:rPr>
              <a:t>为推动我市电子商务健康快速发展，根据《山西省商务厅关于征集2024年商务事业发展专项资金电子商务支持项目的通知》（晋商电函〔2023〕406号）、《山西省商务厅关于征集2024年商务事业发展专项资金电子商务支持项目的补充通知》（晋商电便〔2023〕78号）以及《山西省财政厅 山西省商务厅关于印发&lt;省级商务事业发展专项资金管理办法&gt;的通知》（晋财资环〔2021〕89号）有关要求，现征集2024年商务事业发展专项资金电子商务项目。</a:t>
            </a:r>
            <a:endParaRPr lang="zh-CN" altLang="en-US" sz="2400">
              <a:latin typeface="方正楷体_GBK" panose="02000000000000000000" charset="-122"/>
              <a:ea typeface="方正楷体_GBK" panose="02000000000000000000" charset="-122"/>
              <a:cs typeface="方正楷体_GBK" panose="02000000000000000000" charset="-122"/>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一</a:t>
            </a:r>
            <a:endParaRPr lang="zh-CN" altLang="en-US" sz="3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3784600"/>
          </a:xfrm>
          <a:prstGeom prst="rect">
            <a:avLst/>
          </a:prstGeom>
          <a:noFill/>
          <a:ln w="9525">
            <a:noFill/>
          </a:ln>
        </p:spPr>
        <p:txBody>
          <a:bodyPr wrap="square">
            <a:spAutoFit/>
          </a:bodyPr>
          <a:p>
            <a:pPr marL="0" indent="406400" algn="l" fontAlgn="auto">
              <a:lnSpc>
                <a:spcPts val="3200"/>
              </a:lnSpc>
            </a:pPr>
            <a:r>
              <a:rPr lang="zh-CN" sz="2400" b="0">
                <a:cs typeface="宋体" charset="0"/>
              </a:rPr>
              <a:t>（一）支持电商平台创新发展1.对平台上年度网络交易规模超过5亿元（形成资金流，下同）、同比增速达50%以上的电子商务平台企业予以一定资金支持。2.对企业搭建第三方平台撮合B2C类交易，上年度交易额达到1亿元（含）的企业予以适当奖励。3.对建设集交易、金融、物流、信息服务功能于一体的电子商务综合服务平台，平台年交易额超过5000万元或服务性收入超过500万元，注册用户不少于100万人，经营模式独特、发展潜力较大、细分领域优势明显的平台企业给予一次性奖励。</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2553335"/>
          </a:xfrm>
          <a:prstGeom prst="rect">
            <a:avLst/>
          </a:prstGeom>
          <a:noFill/>
          <a:ln w="9525">
            <a:noFill/>
          </a:ln>
        </p:spPr>
        <p:txBody>
          <a:bodyPr wrap="square">
            <a:spAutoFit/>
          </a:bodyPr>
          <a:p>
            <a:pPr marL="0" indent="406400" algn="l" fontAlgn="auto">
              <a:lnSpc>
                <a:spcPts val="3200"/>
              </a:lnSpc>
            </a:pPr>
            <a:r>
              <a:rPr lang="zh-CN" sz="2400" b="0">
                <a:cs typeface="宋体" charset="0"/>
              </a:rPr>
              <a:t>（二）支持网络零售企业扩大销售</a:t>
            </a:r>
            <a:endParaRPr lang="zh-CN" sz="2400" b="0">
              <a:cs typeface="宋体" charset="0"/>
            </a:endParaRPr>
          </a:p>
          <a:p>
            <a:pPr marL="0" indent="406400" algn="l" fontAlgn="auto">
              <a:lnSpc>
                <a:spcPts val="3200"/>
              </a:lnSpc>
            </a:pPr>
            <a:r>
              <a:rPr lang="zh-CN" sz="2400" b="0">
                <a:cs typeface="宋体" charset="0"/>
              </a:rPr>
              <a:t>1.对上年度在第三方平台网络零售额首次达到1亿元、5000万元、3000万元、1000万元以上（含）的企业，分阶梯给予适当支持。</a:t>
            </a:r>
            <a:endParaRPr lang="zh-CN" sz="2400" b="0">
              <a:cs typeface="宋体" charset="0"/>
            </a:endParaRPr>
          </a:p>
          <a:p>
            <a:pPr marL="0" indent="406400" algn="l" fontAlgn="auto">
              <a:lnSpc>
                <a:spcPts val="3200"/>
              </a:lnSpc>
            </a:pPr>
            <a:r>
              <a:rPr lang="zh-CN" sz="2400" b="0">
                <a:cs typeface="宋体" charset="0"/>
              </a:rPr>
              <a:t>2.对上年度在第三方平台网络零售额超过1亿元、5000万元、3000万元，且年增长率超过15%的入统企业分阶梯给予适当奖励。</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3784600"/>
          </a:xfrm>
          <a:prstGeom prst="rect">
            <a:avLst/>
          </a:prstGeom>
          <a:noFill/>
          <a:ln w="9525">
            <a:noFill/>
          </a:ln>
        </p:spPr>
        <p:txBody>
          <a:bodyPr wrap="square">
            <a:spAutoFit/>
          </a:bodyPr>
          <a:p>
            <a:pPr marL="0" indent="406400" algn="l" fontAlgn="auto">
              <a:lnSpc>
                <a:spcPts val="3200"/>
              </a:lnSpc>
            </a:pPr>
            <a:r>
              <a:rPr lang="zh-CN" sz="2400" b="0">
                <a:cs typeface="宋体" charset="0"/>
              </a:rPr>
              <a:t>（三）支持电子商务新业态、新模式发展</a:t>
            </a:r>
            <a:endParaRPr lang="zh-CN" sz="2400" b="0">
              <a:cs typeface="宋体" charset="0"/>
            </a:endParaRPr>
          </a:p>
          <a:p>
            <a:pPr marL="0" indent="406400" algn="l" fontAlgn="auto">
              <a:lnSpc>
                <a:spcPts val="3200"/>
              </a:lnSpc>
            </a:pPr>
            <a:r>
              <a:rPr lang="zh-CN" sz="2400" b="0">
                <a:cs typeface="宋体" charset="0"/>
              </a:rPr>
              <a:t>对2024年开展电商直播等新业态、新模式培训择优给予支持。培训需有统一的培训主题和培训内容，每期培训时间不少于3天，不超过7天，每期培训人数不多于100人，培训范围至少覆盖全市80%以上县区。培训标准不得超过《省直机关培训费管理办法》（晋财行〔2014〕50号）规定的标准。培训机构需有电子商务培训活动经验，且培训成效明显，信誉良好，学员满意度高。培训机构提交培训方案，经市商务局认可推荐，省商务厅审核择优给予支持。</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2963545"/>
          </a:xfrm>
          <a:prstGeom prst="rect">
            <a:avLst/>
          </a:prstGeom>
          <a:noFill/>
          <a:ln w="9525">
            <a:noFill/>
          </a:ln>
        </p:spPr>
        <p:txBody>
          <a:bodyPr wrap="square">
            <a:spAutoFit/>
          </a:bodyPr>
          <a:p>
            <a:pPr marL="0" indent="406400" algn="l" fontAlgn="auto">
              <a:lnSpc>
                <a:spcPts val="3200"/>
              </a:lnSpc>
            </a:pPr>
            <a:r>
              <a:rPr lang="zh-CN" sz="2400" b="0">
                <a:cs typeface="宋体" charset="0"/>
              </a:rPr>
              <a:t>（四）支持开展网络专题促销活动</a:t>
            </a:r>
            <a:endParaRPr lang="zh-CN" sz="2400" b="0">
              <a:cs typeface="宋体" charset="0"/>
            </a:endParaRPr>
          </a:p>
          <a:p>
            <a:pPr marL="0" indent="406400" algn="l" fontAlgn="auto">
              <a:lnSpc>
                <a:spcPts val="3200"/>
              </a:lnSpc>
            </a:pPr>
            <a:r>
              <a:rPr lang="zh-CN" sz="2400" b="0">
                <a:cs typeface="宋体" charset="0"/>
              </a:rPr>
              <a:t>对行业协会或电商企业抱团组织我市及省内老字号企业、名牌产品企业、生产企业等，配合商务部门在重大促消费节点举办大型直播带货等网络促消费活动，根据单场活动销售额、参与企业数、浏览量、活动影响力等指标，给予一定的补贴支持。协会或企业提交活动方案，县区商务主管部门、市商务局逐级审核推荐、省商务厅统筹，按照品牌推广效果择优给予支持。</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297180" y="1884045"/>
            <a:ext cx="10458450" cy="4669155"/>
          </a:xfrm>
          <a:prstGeom prst="rect">
            <a:avLst/>
          </a:prstGeom>
          <a:noFill/>
          <a:ln w="9525">
            <a:noFill/>
          </a:ln>
        </p:spPr>
        <p:txBody>
          <a:bodyPr wrap="square">
            <a:spAutoFit/>
          </a:bodyPr>
          <a:p>
            <a:pPr marL="0" indent="406400" algn="l" fontAlgn="auto">
              <a:lnSpc>
                <a:spcPts val="3200"/>
              </a:lnSpc>
            </a:pPr>
            <a:r>
              <a:rPr lang="zh-CN" sz="2400" b="0">
                <a:cs typeface="宋体" charset="0"/>
              </a:rPr>
              <a:t>（五）支持电子商务园区建设</a:t>
            </a:r>
            <a:endParaRPr lang="zh-CN" sz="2400" b="0">
              <a:cs typeface="宋体" charset="0"/>
            </a:endParaRPr>
          </a:p>
          <a:p>
            <a:pPr marL="0" indent="406400" algn="l" fontAlgn="auto">
              <a:lnSpc>
                <a:spcPts val="2500"/>
              </a:lnSpc>
            </a:pPr>
            <a:r>
              <a:rPr lang="zh-CN" sz="1600" b="0">
                <a:cs typeface="宋体" charset="0"/>
              </a:rPr>
              <a:t>支持有条件的县区规划建设综合性电子商务产业园或直播电商基地，给予建设投资20%的资金支持，最高不超过500万元。</a:t>
            </a:r>
            <a:endParaRPr lang="zh-CN" sz="1600" b="0">
              <a:cs typeface="宋体" charset="0"/>
            </a:endParaRPr>
          </a:p>
          <a:p>
            <a:pPr marL="0" indent="406400" algn="l" fontAlgn="auto">
              <a:lnSpc>
                <a:spcPts val="2500"/>
              </a:lnSpc>
            </a:pPr>
            <a:r>
              <a:rPr lang="zh-CN" sz="1600" b="0">
                <a:cs typeface="宋体" charset="0"/>
              </a:rPr>
              <a:t>综合性电子商务产业园需满足以下条件：产业定位清晰，拥有明确的经营管理主体并已投入运营1年以上；建筑面积超过3万平方米（其中办公面积不低于2万平方米）、拥有完善组织管理架构，园区内建立公共服务平台等配套功能，具备电子商务集聚发展所需的基础设施，为入驻企业提供完善的办公环境、基础网络、仓储物流等配套设施；入驻企业数量达100家以上，且入驻企业中正常经营的电子商务及相关企业占比70%以上，且园区整体企业入驻率不低于80%。</a:t>
            </a:r>
            <a:endParaRPr lang="zh-CN" sz="1600" b="0">
              <a:cs typeface="宋体" charset="0"/>
            </a:endParaRPr>
          </a:p>
          <a:p>
            <a:pPr marL="0" indent="406400" algn="l" fontAlgn="auto">
              <a:lnSpc>
                <a:spcPts val="2500"/>
              </a:lnSpc>
            </a:pPr>
            <a:r>
              <a:rPr lang="zh-CN" sz="1600" b="0">
                <a:cs typeface="宋体" charset="0"/>
              </a:rPr>
              <a:t>直播电商基地需满足以下条件：产业定位清晰，拥有明确的经营管理主体并已投入运营1年以上；建筑面积超过1.5万平方米（其中办公面积不低于1万平方米）、拥有完善组织管理架构，基地具备电子商务直播产业发展所需的配套设施，为入驻企业提供完善的办公环境；基地直播间不少于50间，签约主播100人以上（基地自有主播不低于30%）；基地有完善的供应链体系，代理直播销售品牌不少于40个（省内品牌不低于30%）。</a:t>
            </a:r>
            <a:endParaRPr lang="zh-CN" sz="1600" b="0">
              <a:cs typeface="宋体" charset="0"/>
            </a:endParaRPr>
          </a:p>
          <a:p>
            <a:pPr marL="0" indent="406400" algn="l" fontAlgn="auto">
              <a:lnSpc>
                <a:spcPts val="2500"/>
              </a:lnSpc>
            </a:pPr>
            <a:r>
              <a:rPr lang="zh-CN" sz="1600" b="0">
                <a:cs typeface="宋体" charset="0"/>
              </a:rPr>
              <a:t>本文所说的建设投资主要包括设备购置、数字化改造、信息资源购置、为入驻企业提供电商服务、房租减免、基地和园区运行管理平台开发升级等费用，不包含人员经费、设施建设、土地购置等支出。</a:t>
            </a:r>
            <a:endParaRPr lang="zh-CN" sz="16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19050" y="1884253"/>
            <a:ext cx="10311467" cy="0"/>
          </a:xfrm>
          <a:prstGeom prst="line">
            <a:avLst/>
          </a:prstGeom>
          <a:ln w="63500" cmpd="thickThin">
            <a:solidFill>
              <a:srgbClr val="19889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48618" y="5715147"/>
            <a:ext cx="9395757" cy="0"/>
          </a:xfrm>
          <a:prstGeom prst="line">
            <a:avLst/>
          </a:prstGeom>
          <a:ln w="63500" cmpd="thinThick">
            <a:solidFill>
              <a:srgbClr val="198898"/>
            </a:solidFill>
          </a:ln>
        </p:spPr>
        <p:style>
          <a:lnRef idx="1">
            <a:schemeClr val="accent1"/>
          </a:lnRef>
          <a:fillRef idx="0">
            <a:schemeClr val="accent1"/>
          </a:fillRef>
          <a:effectRef idx="0">
            <a:schemeClr val="accent1"/>
          </a:effectRef>
          <a:fontRef idx="minor">
            <a:schemeClr val="tx1"/>
          </a:fontRef>
        </p:style>
      </p:cxnSp>
      <p:sp>
        <p:nvSpPr>
          <p:cNvPr id="20" name="文本框 19"/>
          <p:cNvSpPr txBox="true"/>
          <p:nvPr/>
        </p:nvSpPr>
        <p:spPr>
          <a:xfrm>
            <a:off x="1647906" y="253313"/>
            <a:ext cx="5204298" cy="583565"/>
          </a:xfrm>
          <a:prstGeom prst="rect">
            <a:avLst/>
          </a:prstGeom>
          <a:noFill/>
        </p:spPr>
        <p:txBody>
          <a:bodyPr wrap="square" rtlCol="0">
            <a:spAutoFit/>
          </a:bodyPr>
          <a:lstStyle/>
          <a:p>
            <a:r>
              <a:rPr lang="zh-CN" altLang="en-US" sz="3200" smtClean="0">
                <a:solidFill>
                  <a:srgbClr val="198898"/>
                </a:solidFill>
              </a:rPr>
              <a:t>项目征集方向</a:t>
            </a:r>
            <a:endParaRPr lang="zh-CN" altLang="en-US" sz="3200" smtClean="0">
              <a:solidFill>
                <a:srgbClr val="198898"/>
              </a:solidFill>
            </a:endParaRPr>
          </a:p>
        </p:txBody>
      </p:sp>
      <p:sp>
        <p:nvSpPr>
          <p:cNvPr id="15" name="Oval 15"/>
          <p:cNvSpPr>
            <a:spLocks noChangeArrowheads="true"/>
          </p:cNvSpPr>
          <p:nvPr/>
        </p:nvSpPr>
        <p:spPr bwMode="auto">
          <a:xfrm>
            <a:off x="546735" y="55245"/>
            <a:ext cx="775335" cy="782955"/>
          </a:xfrm>
          <a:prstGeom prst="ellipse">
            <a:avLst/>
          </a:prstGeom>
          <a:solidFill>
            <a:srgbClr val="3EB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false" compatLnSpc="true"/>
          <a:lstStyle/>
          <a:p>
            <a:endParaRPr lang="en-US" altLang="zh-CN" sz="2800">
              <a:solidFill>
                <a:schemeClr val="bg1"/>
              </a:solidFill>
            </a:endParaRPr>
          </a:p>
        </p:txBody>
      </p:sp>
      <p:sp>
        <p:nvSpPr>
          <p:cNvPr id="4" name="文本框 3"/>
          <p:cNvSpPr txBox="true"/>
          <p:nvPr/>
        </p:nvSpPr>
        <p:spPr>
          <a:xfrm>
            <a:off x="639445" y="154940"/>
            <a:ext cx="589280" cy="583565"/>
          </a:xfrm>
          <a:prstGeom prst="rect">
            <a:avLst/>
          </a:prstGeom>
          <a:noFill/>
        </p:spPr>
        <p:txBody>
          <a:bodyPr wrap="none" rtlCol="0">
            <a:spAutoFit/>
          </a:bodyPr>
          <a:p>
            <a:r>
              <a:rPr lang="zh-CN" altLang="en-US" sz="3200">
                <a:solidFill>
                  <a:schemeClr val="bg1"/>
                </a:solidFill>
              </a:rPr>
              <a:t>二</a:t>
            </a:r>
            <a:endParaRPr lang="zh-CN" altLang="en-US" sz="3200">
              <a:solidFill>
                <a:schemeClr val="bg1"/>
              </a:solidFill>
            </a:endParaRPr>
          </a:p>
        </p:txBody>
      </p:sp>
      <p:sp>
        <p:nvSpPr>
          <p:cNvPr id="2" name="文本框 1"/>
          <p:cNvSpPr txBox="true"/>
          <p:nvPr/>
        </p:nvSpPr>
        <p:spPr>
          <a:xfrm>
            <a:off x="1171575" y="2019300"/>
            <a:ext cx="8879205" cy="2963545"/>
          </a:xfrm>
          <a:prstGeom prst="rect">
            <a:avLst/>
          </a:prstGeom>
          <a:noFill/>
          <a:ln w="9525">
            <a:noFill/>
          </a:ln>
        </p:spPr>
        <p:txBody>
          <a:bodyPr wrap="square">
            <a:spAutoFit/>
          </a:bodyPr>
          <a:p>
            <a:pPr marL="0" indent="406400" algn="l" fontAlgn="auto">
              <a:lnSpc>
                <a:spcPts val="3200"/>
              </a:lnSpc>
            </a:pPr>
            <a:r>
              <a:rPr lang="zh-CN" sz="2400" b="0">
                <a:cs typeface="宋体" charset="0"/>
              </a:rPr>
              <a:t>（六）支持省级及以上示范创建</a:t>
            </a:r>
            <a:endParaRPr lang="zh-CN" sz="2400" b="0">
              <a:cs typeface="宋体" charset="0"/>
            </a:endParaRPr>
          </a:p>
          <a:p>
            <a:pPr marL="0" indent="406400" algn="l" fontAlgn="auto">
              <a:lnSpc>
                <a:spcPts val="3200"/>
              </a:lnSpc>
            </a:pPr>
            <a:r>
              <a:rPr lang="zh-CN" sz="2400" b="0">
                <a:cs typeface="宋体" charset="0"/>
              </a:rPr>
              <a:t>1.对我市2022年以来被商务部认定为国家级电子商务示范基地、电子商务示范企业或数字商务企业的市场主体给予一次性奖励。</a:t>
            </a:r>
            <a:endParaRPr lang="zh-CN" sz="2400" b="0">
              <a:cs typeface="宋体" charset="0"/>
            </a:endParaRPr>
          </a:p>
          <a:p>
            <a:pPr marL="0" indent="406400" algn="l" fontAlgn="auto">
              <a:lnSpc>
                <a:spcPts val="3200"/>
              </a:lnSpc>
            </a:pPr>
            <a:r>
              <a:rPr lang="zh-CN" sz="2400" b="0">
                <a:cs typeface="宋体" charset="0"/>
              </a:rPr>
              <a:t>2.对2023年成功创建省级电子商务示范企业、示范基地的市场主体给予一次性奖励。（已获国家级电子商务示范企业、数字商务企业、电子商务示范基地称号，并享受过荣誉奖励的，不再重复支持）</a:t>
            </a:r>
            <a:endParaRPr lang="zh-CN" sz="2400" b="0">
              <a:cs typeface="宋体"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tru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10.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11.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12.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13.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14.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15.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16.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17.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18.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19.xml><?xml version="1.0" encoding="utf-8"?>
<p:tagLst xmlns:p="http://schemas.openxmlformats.org/presentationml/2006/main">
  <p:tag name="KSO_WM_TAG_VERSION" val="1.0"/>
  <p:tag name="KSO_WM_BEAUTIFY_FLAG" val="#wm#"/>
  <p:tag name="KSO_WM_TEMPLATE_CATEGORY" val="custom"/>
  <p:tag name="KSO_WM_TEMPLATE_INDEX" val="1"/>
  <p:tag name="KSO_WM_UNIT_TYPE" val="m_h_i"/>
  <p:tag name="KSO_WM_UNIT_INDEX" val="1_4_2"/>
  <p:tag name="KSO_WM_UNIT_ID" val="custom1_5*m_h_i*1_4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2.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20.xml><?xml version="1.0" encoding="utf-8"?>
<p:tagLst xmlns:p="http://schemas.openxmlformats.org/presentationml/2006/main">
  <p:tag name="KSO_WM_TAG_VERSION" val="1.0"/>
  <p:tag name="KSO_WM_BEAUTIFY_FLAG" val="#wm#"/>
  <p:tag name="KSO_WM_TEMPLATE_CATEGORY" val="custom"/>
  <p:tag name="KSO_WM_TEMPLATE_INDEX" val="1"/>
  <p:tag name="KSO_WM_UNIT_TYPE" val="m_h_i"/>
  <p:tag name="KSO_WM_UNIT_INDEX" val="1_1_2"/>
  <p:tag name="KSO_WM_UNIT_ID" val="custom1_5*m_h_i*1_1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21.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22.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23.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24.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25.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26.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27.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28.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29.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0.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31.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32.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33.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34.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35.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6.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37.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38.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39.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4.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40.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41.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42.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43.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44.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45.xml><?xml version="1.0" encoding="utf-8"?>
<p:tagLst xmlns:p="http://schemas.openxmlformats.org/presentationml/2006/main">
  <p:tag name="KSO_WM_TAG_VERSION" val="1.0"/>
  <p:tag name="KSO_WM_TEMPLATE_CATEGORY" val="custom"/>
  <p:tag name="KSO_WM_TEMPLATE_INDEX" val="1"/>
</p:tagLst>
</file>

<file path=ppt/tags/tag46.xml><?xml version="1.0" encoding="utf-8"?>
<p:tagLst xmlns:p="http://schemas.openxmlformats.org/presentationml/2006/main">
  <p:tag name="KSO_WM_TAG_VERSION" val="1.0"/>
  <p:tag name="KSO_WM_TEMPLATE_CATEGORY" val="custom"/>
  <p:tag name="KSO_WM_TEMPLATE_INDEX" val="1"/>
</p:tagLst>
</file>

<file path=ppt/tags/tag47.xml><?xml version="1.0" encoding="utf-8"?>
<p:tagLst xmlns:p="http://schemas.openxmlformats.org/presentationml/2006/main">
  <p:tag name="KSO_WM_TEMPLATE_CATEGORY" val="custom"/>
  <p:tag name="KSO_WM_TEMPLATE_INDEX" val="1"/>
  <p:tag name="KSO_WM_TAG_VERSION" val="1.0"/>
  <p:tag name="KSO_WM_BEAUTIFY_FLAG" val="#wm#"/>
  <p:tag name="KSO_WM_TEMPLATE_THUMBS_INDEX" val="1、3、4、5、7、9、11、12、15、19、21、24、25、"/>
  <p:tag name="KSO_WM_TEMPLATE_TOPIC_ID" val="2869567"/>
  <p:tag name="KSO_WM_TEMPLATE_OUTLINE_ID" val="15"/>
  <p:tag name="KSO_WM_TEMPLATE_SCENE_ID" val="1"/>
  <p:tag name="KSO_WM_TEMPLATE_JOB_ID" val="2"/>
  <p:tag name="KSO_WM_TEMPLATE_TOPIC_DEFAULT" val="1"/>
</p:tagLst>
</file>

<file path=ppt/tags/tag5.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6.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7.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8.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9.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heme/theme1.xml><?xml version="1.0" encoding="utf-8"?>
<a:theme xmlns:a="http://schemas.openxmlformats.org/drawingml/2006/main" name="team report">
  <a:themeElements>
    <a:clrScheme name="自定义 10">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2589</Words>
  <Application>WPS 演示</Application>
  <PresentationFormat>宽屏</PresentationFormat>
  <Paragraphs>117</Paragraphs>
  <Slides>14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Arial</vt:lpstr>
      <vt:lpstr>宋体</vt:lpstr>
      <vt:lpstr>Wingdings</vt:lpstr>
      <vt:lpstr>黑体</vt:lpstr>
      <vt:lpstr>方正黑体_GBK</vt:lpstr>
      <vt:lpstr>Nimbus Roman No9 L</vt:lpstr>
      <vt:lpstr>Broadway</vt:lpstr>
      <vt:lpstr>华文仿宋</vt:lpstr>
      <vt:lpstr>方正楷体_GBK</vt:lpstr>
      <vt:lpstr>宋体</vt:lpstr>
      <vt:lpstr>方正书宋_GBK</vt:lpstr>
      <vt:lpstr>微软雅黑</vt:lpstr>
      <vt:lpstr>微软雅黑</vt:lpstr>
      <vt:lpstr>Arial Unicode MS</vt:lpstr>
      <vt:lpstr>Calibri</vt:lpstr>
      <vt:lpstr>DejaVu Sans</vt:lpstr>
      <vt:lpstr>team report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greatwall</cp:lastModifiedBy>
  <cp:revision>76</cp:revision>
  <dcterms:created xsi:type="dcterms:W3CDTF">2023-12-20T01:37:03Z</dcterms:created>
  <dcterms:modified xsi:type="dcterms:W3CDTF">2023-12-20T01:37:03Z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2052-11.8.2.10290</vt:lpwstr>
  </property>
</Properties>
</file>