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3"/>
    <p:sldId id="277" r:id="rId4"/>
    <p:sldId id="278" r:id="rId5"/>
    <p:sldId id="275" r:id="rId6"/>
    <p:sldId id="280" r:id="rId7"/>
    <p:sldId id="284" r:id="rId8"/>
    <p:sldId id="281" r:id="rId9"/>
    <p:sldId id="283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3b21c93-ab23-41a0-81f9-e79105daa955}">
          <p14:sldIdLst>
            <p14:sldId id="268"/>
            <p14:sldId id="277"/>
            <p14:sldId id="278"/>
            <p14:sldId id="275"/>
            <p14:sldId id="280"/>
            <p14:sldId id="284"/>
            <p14:sldId id="281"/>
            <p14:sldId id="283"/>
          </p14:sldIdLst>
        </p14:section>
        <p14:section name="无标题节" id="{8ff54724-492a-4325-936e-3ec8fc73e216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225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5.xml"/><Relationship Id="rId8" Type="http://schemas.openxmlformats.org/officeDocument/2006/relationships/tags" Target="../tags/tag4.xml"/><Relationship Id="rId7" Type="http://schemas.openxmlformats.org/officeDocument/2006/relationships/image" Target="../media/image3.png"/><Relationship Id="rId6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3" Type="http://schemas.openxmlformats.org/officeDocument/2006/relationships/tags" Target="../tags/tag9.xml"/><Relationship Id="rId12" Type="http://schemas.openxmlformats.org/officeDocument/2006/relationships/tags" Target="../tags/tag8.xml"/><Relationship Id="rId11" Type="http://schemas.openxmlformats.org/officeDocument/2006/relationships/tags" Target="../tags/tag7.xml"/><Relationship Id="rId10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image" Target="../media/image5.png"/><Relationship Id="rId6" Type="http://schemas.openxmlformats.org/officeDocument/2006/relationships/tags" Target="../tags/tag77.xml"/><Relationship Id="rId5" Type="http://schemas.openxmlformats.org/officeDocument/2006/relationships/image" Target="../media/image4.png"/><Relationship Id="rId4" Type="http://schemas.openxmlformats.org/officeDocument/2006/relationships/tags" Target="../tags/tag76.xml"/><Relationship Id="rId3" Type="http://schemas.openxmlformats.org/officeDocument/2006/relationships/image" Target="../media/image1.png"/><Relationship Id="rId2" Type="http://schemas.openxmlformats.org/officeDocument/2006/relationships/tags" Target="../tags/tag75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6.xml"/><Relationship Id="rId8" Type="http://schemas.openxmlformats.org/officeDocument/2006/relationships/tags" Target="../tags/tag85.xml"/><Relationship Id="rId7" Type="http://schemas.openxmlformats.org/officeDocument/2006/relationships/image" Target="../media/image11.png"/><Relationship Id="rId6" Type="http://schemas.openxmlformats.org/officeDocument/2006/relationships/tags" Target="../tags/tag84.xml"/><Relationship Id="rId5" Type="http://schemas.openxmlformats.org/officeDocument/2006/relationships/image" Target="../media/image10.png"/><Relationship Id="rId4" Type="http://schemas.openxmlformats.org/officeDocument/2006/relationships/tags" Target="../tags/tag83.xml"/><Relationship Id="rId3" Type="http://schemas.openxmlformats.org/officeDocument/2006/relationships/image" Target="../media/image1.png"/><Relationship Id="rId2" Type="http://schemas.openxmlformats.org/officeDocument/2006/relationships/tags" Target="../tags/tag82.xml"/><Relationship Id="rId13" Type="http://schemas.openxmlformats.org/officeDocument/2006/relationships/tags" Target="../tags/tag90.xml"/><Relationship Id="rId12" Type="http://schemas.openxmlformats.org/officeDocument/2006/relationships/tags" Target="../tags/tag89.xml"/><Relationship Id="rId11" Type="http://schemas.openxmlformats.org/officeDocument/2006/relationships/tags" Target="../tags/tag88.xml"/><Relationship Id="rId10" Type="http://schemas.openxmlformats.org/officeDocument/2006/relationships/tags" Target="../tags/tag87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95.xml"/><Relationship Id="rId8" Type="http://schemas.openxmlformats.org/officeDocument/2006/relationships/tags" Target="../tags/tag94.xml"/><Relationship Id="rId7" Type="http://schemas.openxmlformats.org/officeDocument/2006/relationships/image" Target="../media/image5.png"/><Relationship Id="rId6" Type="http://schemas.openxmlformats.org/officeDocument/2006/relationships/tags" Target="../tags/tag93.xml"/><Relationship Id="rId5" Type="http://schemas.openxmlformats.org/officeDocument/2006/relationships/image" Target="../media/image4.png"/><Relationship Id="rId4" Type="http://schemas.openxmlformats.org/officeDocument/2006/relationships/tags" Target="../tags/tag92.xml"/><Relationship Id="rId3" Type="http://schemas.openxmlformats.org/officeDocument/2006/relationships/image" Target="../media/image1.png"/><Relationship Id="rId2" Type="http://schemas.openxmlformats.org/officeDocument/2006/relationships/tags" Target="../tags/tag91.xml"/><Relationship Id="rId11" Type="http://schemas.openxmlformats.org/officeDocument/2006/relationships/tags" Target="../tags/tag97.xml"/><Relationship Id="rId10" Type="http://schemas.openxmlformats.org/officeDocument/2006/relationships/tags" Target="../tags/tag96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02.xml"/><Relationship Id="rId8" Type="http://schemas.openxmlformats.org/officeDocument/2006/relationships/tags" Target="../tags/tag101.xml"/><Relationship Id="rId7" Type="http://schemas.openxmlformats.org/officeDocument/2006/relationships/image" Target="../media/image5.png"/><Relationship Id="rId6" Type="http://schemas.openxmlformats.org/officeDocument/2006/relationships/tags" Target="../tags/tag100.xml"/><Relationship Id="rId5" Type="http://schemas.openxmlformats.org/officeDocument/2006/relationships/image" Target="../media/image4.png"/><Relationship Id="rId4" Type="http://schemas.openxmlformats.org/officeDocument/2006/relationships/tags" Target="../tags/tag99.xml"/><Relationship Id="rId3" Type="http://schemas.openxmlformats.org/officeDocument/2006/relationships/image" Target="../media/image1.png"/><Relationship Id="rId2" Type="http://schemas.openxmlformats.org/officeDocument/2006/relationships/tags" Target="../tags/tag98.xml"/><Relationship Id="rId13" Type="http://schemas.openxmlformats.org/officeDocument/2006/relationships/tags" Target="../tags/tag106.xml"/><Relationship Id="rId12" Type="http://schemas.openxmlformats.org/officeDocument/2006/relationships/tags" Target="../tags/tag105.xml"/><Relationship Id="rId11" Type="http://schemas.openxmlformats.org/officeDocument/2006/relationships/tags" Target="../tags/tag104.xml"/><Relationship Id="rId10" Type="http://schemas.openxmlformats.org/officeDocument/2006/relationships/tags" Target="../tags/tag103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12.xml"/><Relationship Id="rId8" Type="http://schemas.openxmlformats.org/officeDocument/2006/relationships/tags" Target="../tags/tag111.xml"/><Relationship Id="rId7" Type="http://schemas.openxmlformats.org/officeDocument/2006/relationships/tags" Target="../tags/tag110.xml"/><Relationship Id="rId6" Type="http://schemas.openxmlformats.org/officeDocument/2006/relationships/image" Target="../media/image5.png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image" Target="../media/image1.png"/><Relationship Id="rId2" Type="http://schemas.openxmlformats.org/officeDocument/2006/relationships/tags" Target="../tags/tag107.xml"/><Relationship Id="rId12" Type="http://schemas.openxmlformats.org/officeDocument/2006/relationships/tags" Target="../tags/tag115.xml"/><Relationship Id="rId11" Type="http://schemas.openxmlformats.org/officeDocument/2006/relationships/tags" Target="../tags/tag114.xml"/><Relationship Id="rId10" Type="http://schemas.openxmlformats.org/officeDocument/2006/relationships/tags" Target="../tags/tag113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20.xml"/><Relationship Id="rId8" Type="http://schemas.openxmlformats.org/officeDocument/2006/relationships/image" Target="../media/image4.png"/><Relationship Id="rId7" Type="http://schemas.openxmlformats.org/officeDocument/2006/relationships/tags" Target="../tags/tag119.xml"/><Relationship Id="rId6" Type="http://schemas.openxmlformats.org/officeDocument/2006/relationships/image" Target="../media/image5.png"/><Relationship Id="rId5" Type="http://schemas.openxmlformats.org/officeDocument/2006/relationships/tags" Target="../tags/tag118.xml"/><Relationship Id="rId4" Type="http://schemas.openxmlformats.org/officeDocument/2006/relationships/tags" Target="../tags/tag117.xml"/><Relationship Id="rId3" Type="http://schemas.openxmlformats.org/officeDocument/2006/relationships/image" Target="../media/image1.png"/><Relationship Id="rId2" Type="http://schemas.openxmlformats.org/officeDocument/2006/relationships/tags" Target="../tags/tag116.xml"/><Relationship Id="rId14" Type="http://schemas.openxmlformats.org/officeDocument/2006/relationships/tags" Target="../tags/tag125.xml"/><Relationship Id="rId13" Type="http://schemas.openxmlformats.org/officeDocument/2006/relationships/tags" Target="../tags/tag124.xml"/><Relationship Id="rId12" Type="http://schemas.openxmlformats.org/officeDocument/2006/relationships/tags" Target="../tags/tag123.xml"/><Relationship Id="rId11" Type="http://schemas.openxmlformats.org/officeDocument/2006/relationships/tags" Target="../tags/tag122.xml"/><Relationship Id="rId10" Type="http://schemas.openxmlformats.org/officeDocument/2006/relationships/tags" Target="../tags/tag121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31.xml"/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image" Target="../media/image5.png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3" Type="http://schemas.openxmlformats.org/officeDocument/2006/relationships/image" Target="../media/image1.png"/><Relationship Id="rId2" Type="http://schemas.openxmlformats.org/officeDocument/2006/relationships/tags" Target="../tags/tag126.xml"/><Relationship Id="rId12" Type="http://schemas.openxmlformats.org/officeDocument/2006/relationships/tags" Target="../tags/tag134.xml"/><Relationship Id="rId11" Type="http://schemas.openxmlformats.org/officeDocument/2006/relationships/tags" Target="../tags/tag133.xml"/><Relationship Id="rId10" Type="http://schemas.openxmlformats.org/officeDocument/2006/relationships/tags" Target="../tags/tag132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image" Target="../media/image5.png"/><Relationship Id="rId7" Type="http://schemas.openxmlformats.org/officeDocument/2006/relationships/tags" Target="../tags/tag138.xml"/><Relationship Id="rId6" Type="http://schemas.openxmlformats.org/officeDocument/2006/relationships/image" Target="../media/image4.png"/><Relationship Id="rId5" Type="http://schemas.openxmlformats.org/officeDocument/2006/relationships/tags" Target="../tags/tag137.xml"/><Relationship Id="rId4" Type="http://schemas.openxmlformats.org/officeDocument/2006/relationships/tags" Target="../tags/tag136.xml"/><Relationship Id="rId3" Type="http://schemas.openxmlformats.org/officeDocument/2006/relationships/image" Target="../media/image1.png"/><Relationship Id="rId2" Type="http://schemas.openxmlformats.org/officeDocument/2006/relationships/tags" Target="../tags/tag135.xml"/><Relationship Id="rId16" Type="http://schemas.openxmlformats.org/officeDocument/2006/relationships/tags" Target="../tags/tag146.xml"/><Relationship Id="rId15" Type="http://schemas.openxmlformats.org/officeDocument/2006/relationships/tags" Target="../tags/tag145.xml"/><Relationship Id="rId14" Type="http://schemas.openxmlformats.org/officeDocument/2006/relationships/tags" Target="../tags/tag144.xml"/><Relationship Id="rId13" Type="http://schemas.openxmlformats.org/officeDocument/2006/relationships/tags" Target="../tags/tag143.xml"/><Relationship Id="rId12" Type="http://schemas.openxmlformats.org/officeDocument/2006/relationships/tags" Target="../tags/tag14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51.xml"/><Relationship Id="rId8" Type="http://schemas.openxmlformats.org/officeDocument/2006/relationships/image" Target="../media/image5.png"/><Relationship Id="rId7" Type="http://schemas.openxmlformats.org/officeDocument/2006/relationships/tags" Target="../tags/tag150.xml"/><Relationship Id="rId6" Type="http://schemas.openxmlformats.org/officeDocument/2006/relationships/image" Target="../media/image4.png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image" Target="../media/image1.png"/><Relationship Id="rId2" Type="http://schemas.openxmlformats.org/officeDocument/2006/relationships/tags" Target="../tags/tag147.xml"/><Relationship Id="rId13" Type="http://schemas.openxmlformats.org/officeDocument/2006/relationships/tags" Target="../tags/tag155.xml"/><Relationship Id="rId12" Type="http://schemas.openxmlformats.org/officeDocument/2006/relationships/tags" Target="../tags/tag154.xml"/><Relationship Id="rId11" Type="http://schemas.openxmlformats.org/officeDocument/2006/relationships/tags" Target="../tags/tag153.xml"/><Relationship Id="rId10" Type="http://schemas.openxmlformats.org/officeDocument/2006/relationships/tags" Target="../tags/tag1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tags" Target="../tags/tag13.xml"/><Relationship Id="rId7" Type="http://schemas.openxmlformats.org/officeDocument/2006/relationships/image" Target="../media/image5.png"/><Relationship Id="rId6" Type="http://schemas.openxmlformats.org/officeDocument/2006/relationships/tags" Target="../tags/tag12.xml"/><Relationship Id="rId5" Type="http://schemas.openxmlformats.org/officeDocument/2006/relationships/image" Target="../media/image4.png"/><Relationship Id="rId4" Type="http://schemas.openxmlformats.org/officeDocument/2006/relationships/tags" Target="../tags/tag11.xml"/><Relationship Id="rId3" Type="http://schemas.openxmlformats.org/officeDocument/2006/relationships/image" Target="../media/image1.png"/><Relationship Id="rId2" Type="http://schemas.openxmlformats.org/officeDocument/2006/relationships/tags" Target="../tags/tag10.xml"/><Relationship Id="rId12" Type="http://schemas.openxmlformats.org/officeDocument/2006/relationships/tags" Target="../tags/tag17.xml"/><Relationship Id="rId11" Type="http://schemas.openxmlformats.org/officeDocument/2006/relationships/tags" Target="../tags/tag16.xml"/><Relationship Id="rId10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image" Target="../media/image7.png"/><Relationship Id="rId6" Type="http://schemas.openxmlformats.org/officeDocument/2006/relationships/tags" Target="../tags/tag20.xml"/><Relationship Id="rId5" Type="http://schemas.openxmlformats.org/officeDocument/2006/relationships/image" Target="../media/image6.png"/><Relationship Id="rId4" Type="http://schemas.openxmlformats.org/officeDocument/2006/relationships/tags" Target="../tags/tag19.xml"/><Relationship Id="rId3" Type="http://schemas.openxmlformats.org/officeDocument/2006/relationships/image" Target="../media/image1.png"/><Relationship Id="rId2" Type="http://schemas.openxmlformats.org/officeDocument/2006/relationships/tags" Target="../tags/tag18.xml"/><Relationship Id="rId14" Type="http://schemas.openxmlformats.org/officeDocument/2006/relationships/tags" Target="../tags/tag27.xml"/><Relationship Id="rId13" Type="http://schemas.openxmlformats.org/officeDocument/2006/relationships/tags" Target="../tags/tag26.xml"/><Relationship Id="rId12" Type="http://schemas.openxmlformats.org/officeDocument/2006/relationships/tags" Target="../tags/tag25.xml"/><Relationship Id="rId11" Type="http://schemas.openxmlformats.org/officeDocument/2006/relationships/tags" Target="../tags/tag24.xml"/><Relationship Id="rId10" Type="http://schemas.openxmlformats.org/officeDocument/2006/relationships/tags" Target="../tags/tag23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2.xml"/><Relationship Id="rId8" Type="http://schemas.openxmlformats.org/officeDocument/2006/relationships/tags" Target="../tags/tag31.xml"/><Relationship Id="rId7" Type="http://schemas.openxmlformats.org/officeDocument/2006/relationships/image" Target="../media/image5.png"/><Relationship Id="rId6" Type="http://schemas.openxmlformats.org/officeDocument/2006/relationships/tags" Target="../tags/tag30.xml"/><Relationship Id="rId5" Type="http://schemas.openxmlformats.org/officeDocument/2006/relationships/image" Target="../media/image4.png"/><Relationship Id="rId4" Type="http://schemas.openxmlformats.org/officeDocument/2006/relationships/tags" Target="../tags/tag29.xml"/><Relationship Id="rId3" Type="http://schemas.openxmlformats.org/officeDocument/2006/relationships/image" Target="../media/image1.png"/><Relationship Id="rId2" Type="http://schemas.openxmlformats.org/officeDocument/2006/relationships/tags" Target="../tags/tag28.xml"/><Relationship Id="rId13" Type="http://schemas.openxmlformats.org/officeDocument/2006/relationships/tags" Target="../tags/tag36.xml"/><Relationship Id="rId12" Type="http://schemas.openxmlformats.org/officeDocument/2006/relationships/tags" Target="../tags/tag35.xml"/><Relationship Id="rId11" Type="http://schemas.openxmlformats.org/officeDocument/2006/relationships/tags" Target="../tags/tag34.xml"/><Relationship Id="rId10" Type="http://schemas.openxmlformats.org/officeDocument/2006/relationships/tags" Target="../tags/tag33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41.xml"/><Relationship Id="rId8" Type="http://schemas.openxmlformats.org/officeDocument/2006/relationships/tags" Target="../tags/tag40.xml"/><Relationship Id="rId7" Type="http://schemas.openxmlformats.org/officeDocument/2006/relationships/image" Target="../media/image5.png"/><Relationship Id="rId6" Type="http://schemas.openxmlformats.org/officeDocument/2006/relationships/tags" Target="../tags/tag39.xml"/><Relationship Id="rId5" Type="http://schemas.openxmlformats.org/officeDocument/2006/relationships/image" Target="../media/image4.png"/><Relationship Id="rId4" Type="http://schemas.openxmlformats.org/officeDocument/2006/relationships/tags" Target="../tags/tag38.xml"/><Relationship Id="rId3" Type="http://schemas.openxmlformats.org/officeDocument/2006/relationships/image" Target="../media/image1.png"/><Relationship Id="rId2" Type="http://schemas.openxmlformats.org/officeDocument/2006/relationships/tags" Target="../tags/tag37.xml"/><Relationship Id="rId15" Type="http://schemas.openxmlformats.org/officeDocument/2006/relationships/tags" Target="../tags/tag47.xml"/><Relationship Id="rId14" Type="http://schemas.openxmlformats.org/officeDocument/2006/relationships/tags" Target="../tags/tag46.xml"/><Relationship Id="rId13" Type="http://schemas.openxmlformats.org/officeDocument/2006/relationships/tags" Target="../tags/tag45.xml"/><Relationship Id="rId12" Type="http://schemas.openxmlformats.org/officeDocument/2006/relationships/tags" Target="../tags/tag44.xml"/><Relationship Id="rId11" Type="http://schemas.openxmlformats.org/officeDocument/2006/relationships/tags" Target="../tags/tag43.xml"/><Relationship Id="rId10" Type="http://schemas.openxmlformats.org/officeDocument/2006/relationships/tags" Target="../tags/tag4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image" Target="../media/image9.png"/><Relationship Id="rId6" Type="http://schemas.openxmlformats.org/officeDocument/2006/relationships/tags" Target="../tags/tag50.xml"/><Relationship Id="rId5" Type="http://schemas.openxmlformats.org/officeDocument/2006/relationships/image" Target="../media/image8.png"/><Relationship Id="rId4" Type="http://schemas.openxmlformats.org/officeDocument/2006/relationships/tags" Target="../tags/tag49.xml"/><Relationship Id="rId3" Type="http://schemas.openxmlformats.org/officeDocument/2006/relationships/image" Target="../media/image1.png"/><Relationship Id="rId2" Type="http://schemas.openxmlformats.org/officeDocument/2006/relationships/tags" Target="../tags/tag48.xml"/><Relationship Id="rId11" Type="http://schemas.openxmlformats.org/officeDocument/2006/relationships/tags" Target="../tags/tag54.xml"/><Relationship Id="rId10" Type="http://schemas.openxmlformats.org/officeDocument/2006/relationships/tags" Target="../tags/tag53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62.xml"/><Relationship Id="rId8" Type="http://schemas.openxmlformats.org/officeDocument/2006/relationships/tags" Target="../tags/tag61.xml"/><Relationship Id="rId7" Type="http://schemas.openxmlformats.org/officeDocument/2006/relationships/image" Target="../media/image5.png"/><Relationship Id="rId6" Type="http://schemas.openxmlformats.org/officeDocument/2006/relationships/tags" Target="../tags/tag60.xml"/><Relationship Id="rId5" Type="http://schemas.openxmlformats.org/officeDocument/2006/relationships/image" Target="../media/image4.png"/><Relationship Id="rId4" Type="http://schemas.openxmlformats.org/officeDocument/2006/relationships/tags" Target="../tags/tag59.xml"/><Relationship Id="rId3" Type="http://schemas.openxmlformats.org/officeDocument/2006/relationships/image" Target="../media/image1.png"/><Relationship Id="rId2" Type="http://schemas.openxmlformats.org/officeDocument/2006/relationships/tags" Target="../tags/tag58.xml"/><Relationship Id="rId13" Type="http://schemas.openxmlformats.org/officeDocument/2006/relationships/tags" Target="../tags/tag66.xml"/><Relationship Id="rId12" Type="http://schemas.openxmlformats.org/officeDocument/2006/relationships/tags" Target="../tags/tag65.xml"/><Relationship Id="rId11" Type="http://schemas.openxmlformats.org/officeDocument/2006/relationships/tags" Target="../tags/tag64.xml"/><Relationship Id="rId10" Type="http://schemas.openxmlformats.org/officeDocument/2006/relationships/tags" Target="../tags/tag63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image" Target="../media/image5.png"/><Relationship Id="rId6" Type="http://schemas.openxmlformats.org/officeDocument/2006/relationships/tags" Target="../tags/tag69.xml"/><Relationship Id="rId5" Type="http://schemas.openxmlformats.org/officeDocument/2006/relationships/image" Target="../media/image4.png"/><Relationship Id="rId4" Type="http://schemas.openxmlformats.org/officeDocument/2006/relationships/tags" Target="../tags/tag68.xml"/><Relationship Id="rId3" Type="http://schemas.openxmlformats.org/officeDocument/2006/relationships/image" Target="../media/image1.png"/><Relationship Id="rId2" Type="http://schemas.openxmlformats.org/officeDocument/2006/relationships/tags" Target="../tags/tag67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317"/>
            <a:ext cx="12192000" cy="6857683"/>
          </a:xfrm>
          <a:prstGeom prst="rect">
            <a:avLst/>
          </a:prstGeom>
        </p:spPr>
      </p:pic>
      <p:pic>
        <p:nvPicPr>
          <p:cNvPr id="25" name="图片 24" descr="NO.19-4_封面页装饰2 副本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742170" y="911"/>
            <a:ext cx="2437752" cy="6856178"/>
          </a:xfrm>
          <a:prstGeom prst="rect">
            <a:avLst/>
          </a:prstGeom>
        </p:spPr>
      </p:pic>
      <p:pic>
        <p:nvPicPr>
          <p:cNvPr id="5" name="图片 4" descr="NO.19-4_封面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426366" y="895033"/>
            <a:ext cx="4778335" cy="5073967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2"/>
          <p:cNvSpPr/>
          <p:nvPr>
            <p:ph type="ctrTitle" idx="1" hasCustomPrompt="1"/>
            <p:custDataLst>
              <p:tags r:id="rId11"/>
            </p:custDataLst>
          </p:nvPr>
        </p:nvSpPr>
        <p:spPr>
          <a:xfrm>
            <a:off x="751205" y="1684438"/>
            <a:ext cx="8640432" cy="1414780"/>
          </a:xfrm>
          <a:noFill/>
        </p:spPr>
        <p:txBody>
          <a:bodyPr vert="horz" wrap="square" lIns="101600" tIns="38100" rIns="76200" bIns="381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8000" b="1" i="0" u="none" strike="noStrike" kern="1200" cap="none" spc="4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85简" panose="00020600040101010101" charset="-122"/>
                <a:cs typeface="+mn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4" name="文本占位符 3"/>
          <p:cNvSpPr/>
          <p:nvPr>
            <p:ph type="body" idx="2" hasCustomPrompt="1"/>
            <p:custDataLst>
              <p:tags r:id="rId12"/>
            </p:custDataLst>
          </p:nvPr>
        </p:nvSpPr>
        <p:spPr>
          <a:xfrm>
            <a:off x="1560829" y="3462299"/>
            <a:ext cx="7021183" cy="591041"/>
          </a:xfrm>
          <a:noFill/>
        </p:spPr>
        <p:txBody>
          <a:bodyPr vert="horz" wrap="square" lIns="101600" tIns="0" rIns="82550" bIns="0" rtlCol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800" b="0" i="0" u="none" strike="noStrike" kern="1200" cap="none" spc="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  <p:sp>
        <p:nvSpPr>
          <p:cNvPr id="6" name="文本占位符 4"/>
          <p:cNvSpPr/>
          <p:nvPr>
            <p:ph type="body" idx="3" hasCustomPrompt="1"/>
            <p:custDataLst>
              <p:tags r:id="rId13"/>
            </p:custDataLst>
          </p:nvPr>
        </p:nvSpPr>
        <p:spPr>
          <a:xfrm>
            <a:off x="3251844" y="4209206"/>
            <a:ext cx="3639153" cy="512236"/>
          </a:xfrm>
          <a:noFill/>
        </p:spPr>
        <p:txBody>
          <a:bodyPr vert="horz" wrap="square" lIns="101600" tIns="0" rIns="82550" bIns="0" rtlCol="0" anchor="ctr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400" b="0" i="0" u="none" strike="noStrike" kern="1200" cap="none" spc="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2" name="图片 1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94" y="0"/>
            <a:ext cx="12192000" cy="6857683"/>
          </a:xfrm>
          <a:prstGeom prst="rect">
            <a:avLst/>
          </a:prstGeom>
        </p:spPr>
      </p:pic>
      <p:pic>
        <p:nvPicPr>
          <p:cNvPr id="6" name="图片 5" descr="NO.19-4_结束页装饰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490066" y="5457516"/>
            <a:ext cx="4692712" cy="1398898"/>
          </a:xfrm>
          <a:prstGeom prst="rect">
            <a:avLst/>
          </a:prstGeom>
        </p:spPr>
      </p:pic>
      <p:pic>
        <p:nvPicPr>
          <p:cNvPr id="2" name="图片 1" descr="NO.19-4_结束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635" y="0"/>
            <a:ext cx="1953260" cy="68580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lt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1"/>
          <p:cNvSpPr/>
          <p:nvPr>
            <p:ph type="title" idx="1" hasCustomPrompt="1"/>
            <p:custDataLst>
              <p:tags r:id="rId11"/>
            </p:custDataLst>
          </p:nvPr>
        </p:nvSpPr>
        <p:spPr>
          <a:xfrm>
            <a:off x="2153288" y="2533739"/>
            <a:ext cx="7885427" cy="1353881"/>
          </a:xfrm>
          <a:noFill/>
        </p:spPr>
        <p:txBody>
          <a:bodyPr vert="horz" wrap="square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7200" b="1" i="0" u="none" strike="noStrike" kern="0" cap="none" spc="3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85简" panose="00020600040101010101" charset="-122"/>
                <a:cs typeface="+mj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9" name="文本占位符 2"/>
          <p:cNvSpPr/>
          <p:nvPr>
            <p:ph type="body" idx="2" hasCustomPrompt="1"/>
            <p:custDataLst>
              <p:tags r:id="rId12"/>
            </p:custDataLst>
          </p:nvPr>
        </p:nvSpPr>
        <p:spPr>
          <a:xfrm flipH="1">
            <a:off x="2153285" y="3996025"/>
            <a:ext cx="7885428" cy="928995"/>
          </a:xfrm>
          <a:noFill/>
        </p:spPr>
        <p:txBody>
          <a:bodyPr vert="horz" wrap="square" lIns="0" tIns="0" rIns="0" bIns="0" rtlCol="0">
            <a:normAutofit/>
          </a:bodyPr>
          <a:lstStyle>
            <a:lvl1pPr marL="0" marR="0" indent="-228600" algn="l" defTabSz="914400" rtl="0" eaLnBrk="1" fontAlgn="auto" latinLnBrk="0" hangingPunc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1800" b="0" i="0" u="none" strike="noStrike" kern="0" cap="none" spc="1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  <p:sp>
        <p:nvSpPr>
          <p:cNvPr id="10" name="副标题 3"/>
          <p:cNvSpPr/>
          <p:nvPr>
            <p:ph type="subTitle" idx="3" hasCustomPrompt="1"/>
            <p:custDataLst>
              <p:tags r:id="rId13"/>
            </p:custDataLst>
          </p:nvPr>
        </p:nvSpPr>
        <p:spPr>
          <a:xfrm>
            <a:off x="2153288" y="1932968"/>
            <a:ext cx="7885427" cy="492366"/>
          </a:xfrm>
          <a:noFill/>
        </p:spPr>
        <p:txBody>
          <a:bodyPr vert="horz" wrap="square" lIns="90000" tIns="46800" rIns="90000" bIns="46800" rtlCol="0">
            <a:normAutofit/>
          </a:bodyPr>
          <a:lstStyle>
            <a:lvl1pPr marL="0" marR="0" indent="-22860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400" b="1" i="0" u="none" strike="noStrike" kern="0" cap="none" spc="6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15876"/>
            <a:ext cx="12192000" cy="6873875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6" name="矩形 5"/>
          <p:cNvSpPr/>
          <p:nvPr>
            <p:custDataLst>
              <p:tags r:id="rId8"/>
            </p:custDataLst>
          </p:nvPr>
        </p:nvSpPr>
        <p:spPr>
          <a:xfrm>
            <a:off x="292800" y="296261"/>
            <a:ext cx="11606400" cy="624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 dirty="0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223234" y="0"/>
            <a:ext cx="968766" cy="107758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 anchorCtr="0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2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437301" y="0"/>
            <a:ext cx="754699" cy="839470"/>
          </a:xfrm>
          <a:prstGeom prst="rect">
            <a:avLst/>
          </a:prstGeom>
        </p:spPr>
      </p:pic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1143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90112" y="0"/>
            <a:ext cx="1001888" cy="11144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 anchorCtr="0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2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437313" y="-5080"/>
            <a:ext cx="754687" cy="83945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7" name="图片 6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317"/>
            <a:ext cx="12192000" cy="6857683"/>
          </a:xfrm>
          <a:prstGeom prst="rect">
            <a:avLst/>
          </a:prstGeom>
        </p:spPr>
      </p:pic>
      <p:pic>
        <p:nvPicPr>
          <p:cNvPr id="3" name="图片 2" descr="NO.19-4_章节页装饰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718041" y="4082"/>
            <a:ext cx="1918969" cy="5480776"/>
          </a:xfrm>
          <a:prstGeom prst="rect">
            <a:avLst/>
          </a:prstGeom>
        </p:spPr>
      </p:pic>
      <p:pic>
        <p:nvPicPr>
          <p:cNvPr id="2" name="图片 1" descr="NO.19-4_章节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447165" y="1263762"/>
            <a:ext cx="3816972" cy="4238401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/>
          <p:cNvCxnSpPr/>
          <p:nvPr>
            <p:custDataLst>
              <p:tags r:id="rId11"/>
            </p:custDataLst>
          </p:nvPr>
        </p:nvCxnSpPr>
        <p:spPr>
          <a:xfrm>
            <a:off x="6836626" y="4480299"/>
            <a:ext cx="110510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标题 1"/>
          <p:cNvSpPr/>
          <p:nvPr>
            <p:ph type="ctrTitle" idx="2" hasCustomPrompt="1"/>
            <p:custDataLst>
              <p:tags r:id="rId12"/>
            </p:custDataLst>
          </p:nvPr>
        </p:nvSpPr>
        <p:spPr>
          <a:xfrm>
            <a:off x="4826173" y="2962320"/>
            <a:ext cx="5126644" cy="833755"/>
          </a:xfrm>
        </p:spPr>
        <p:txBody>
          <a:bodyPr vert="horz" wrap="square" lIns="101600" tIns="0" rIns="76200" bIns="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4800" b="0" i="0" u="none" strike="noStrike" kern="1200" cap="none" spc="2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85简" panose="00020600040101010101" charset="-122"/>
                <a:cs typeface="+mn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10" name="副标题 4"/>
          <p:cNvSpPr/>
          <p:nvPr>
            <p:ph type="subTitle" idx="3" hasCustomPrompt="1"/>
            <p:custDataLst>
              <p:tags r:id="rId13"/>
            </p:custDataLst>
          </p:nvPr>
        </p:nvSpPr>
        <p:spPr>
          <a:xfrm>
            <a:off x="4826173" y="3837350"/>
            <a:ext cx="5126009" cy="324179"/>
          </a:xfrm>
        </p:spPr>
        <p:txBody>
          <a:bodyPr vert="horz" wrap="square" lIns="101600" tIns="0" rIns="82550" bIns="0" rtlCol="0" anchor="t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1600" b="0" i="0" u="none" strike="noStrike" kern="1200" cap="none" spc="2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  <a:endParaRPr>
              <a:sym typeface="+mn-ea"/>
            </a:endParaRPr>
          </a:p>
        </p:txBody>
      </p:sp>
      <p:sp>
        <p:nvSpPr>
          <p:cNvPr id="11" name="文本占位符 6"/>
          <p:cNvSpPr/>
          <p:nvPr>
            <p:ph type="body" idx="4" hasCustomPrompt="1"/>
            <p:custDataLst>
              <p:tags r:id="rId14"/>
            </p:custDataLst>
          </p:nvPr>
        </p:nvSpPr>
        <p:spPr>
          <a:xfrm>
            <a:off x="4825538" y="4595869"/>
            <a:ext cx="5127279" cy="439046"/>
          </a:xfrm>
        </p:spPr>
        <p:txBody>
          <a:bodyPr vert="horz" wrap="square" lIns="101600" tIns="0" rIns="82550" bIns="0" rtlCol="0" anchor="t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1600" b="0" i="0" u="none" strike="noStrike" kern="1200" cap="none" spc="200" normalizeH="0" baseline="0" noProof="1" dirty="0" err="1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等线" panose="02010600030101010101" charset="-122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图片 10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10" name="图片 9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9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170" tIns="46990" rIns="90170" bIns="46990" anchor="ctr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1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2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318"/>
            <a:ext cx="12192000" cy="6857683"/>
          </a:xfrm>
          <a:prstGeom prst="rect">
            <a:avLst/>
          </a:prstGeom>
        </p:spPr>
      </p:pic>
      <p:pic>
        <p:nvPicPr>
          <p:cNvPr id="7" name="图片 6" descr="NO.19-4_目录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1026"/>
            <a:ext cx="4241800" cy="6855947"/>
          </a:xfrm>
          <a:prstGeom prst="rect">
            <a:avLst/>
          </a:prstGeom>
        </p:spPr>
      </p:pic>
      <p:pic>
        <p:nvPicPr>
          <p:cNvPr id="6" name="图片 5" descr="NO.19-4_目录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894840" y="3981450"/>
            <a:ext cx="1037423" cy="5825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lt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0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7" name="图片 6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8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9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61.xml"/><Relationship Id="rId23" Type="http://schemas.openxmlformats.org/officeDocument/2006/relationships/tags" Target="../tags/tag160.xml"/><Relationship Id="rId22" Type="http://schemas.openxmlformats.org/officeDocument/2006/relationships/tags" Target="../tags/tag159.xml"/><Relationship Id="rId21" Type="http://schemas.openxmlformats.org/officeDocument/2006/relationships/tags" Target="../tags/tag158.xml"/><Relationship Id="rId20" Type="http://schemas.openxmlformats.org/officeDocument/2006/relationships/tags" Target="../tags/tag157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56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8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165.xml"/><Relationship Id="rId3" Type="http://schemas.openxmlformats.org/officeDocument/2006/relationships/tags" Target="../tags/tag164.xml"/><Relationship Id="rId2" Type="http://schemas.openxmlformats.org/officeDocument/2006/relationships/tags" Target="../tags/tag163.xml"/><Relationship Id="rId1" Type="http://schemas.openxmlformats.org/officeDocument/2006/relationships/tags" Target="../tags/tag16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71.xml"/><Relationship Id="rId8" Type="http://schemas.openxmlformats.org/officeDocument/2006/relationships/tags" Target="../tags/tag170.xml"/><Relationship Id="rId7" Type="http://schemas.openxmlformats.org/officeDocument/2006/relationships/tags" Target="../tags/tag169.xml"/><Relationship Id="rId6" Type="http://schemas.openxmlformats.org/officeDocument/2006/relationships/image" Target="../media/image5.png"/><Relationship Id="rId5" Type="http://schemas.openxmlformats.org/officeDocument/2006/relationships/tags" Target="../tags/tag168.xml"/><Relationship Id="rId4" Type="http://schemas.openxmlformats.org/officeDocument/2006/relationships/image" Target="../media/image4.png"/><Relationship Id="rId3" Type="http://schemas.openxmlformats.org/officeDocument/2006/relationships/tags" Target="../tags/tag167.xml"/><Relationship Id="rId2" Type="http://schemas.openxmlformats.org/officeDocument/2006/relationships/image" Target="../media/image1.png"/><Relationship Id="rId13" Type="http://schemas.openxmlformats.org/officeDocument/2006/relationships/slideLayout" Target="../slideLayouts/slideLayout7.xml"/><Relationship Id="rId12" Type="http://schemas.openxmlformats.org/officeDocument/2006/relationships/tags" Target="../tags/tag174.xml"/><Relationship Id="rId11" Type="http://schemas.openxmlformats.org/officeDocument/2006/relationships/tags" Target="../tags/tag173.xml"/><Relationship Id="rId10" Type="http://schemas.openxmlformats.org/officeDocument/2006/relationships/tags" Target="../tags/tag172.xml"/><Relationship Id="rId1" Type="http://schemas.openxmlformats.org/officeDocument/2006/relationships/tags" Target="../tags/tag16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0.xml"/><Relationship Id="rId8" Type="http://schemas.openxmlformats.org/officeDocument/2006/relationships/tags" Target="../tags/tag179.xml"/><Relationship Id="rId7" Type="http://schemas.openxmlformats.org/officeDocument/2006/relationships/tags" Target="../tags/tag178.xml"/><Relationship Id="rId6" Type="http://schemas.openxmlformats.org/officeDocument/2006/relationships/image" Target="../media/image5.png"/><Relationship Id="rId5" Type="http://schemas.openxmlformats.org/officeDocument/2006/relationships/tags" Target="../tags/tag177.xml"/><Relationship Id="rId4" Type="http://schemas.openxmlformats.org/officeDocument/2006/relationships/image" Target="../media/image4.png"/><Relationship Id="rId3" Type="http://schemas.openxmlformats.org/officeDocument/2006/relationships/tags" Target="../tags/tag176.xml"/><Relationship Id="rId2" Type="http://schemas.openxmlformats.org/officeDocument/2006/relationships/image" Target="../media/image1.png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181.xml"/><Relationship Id="rId1" Type="http://schemas.openxmlformats.org/officeDocument/2006/relationships/tags" Target="../tags/tag17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87.xml"/><Relationship Id="rId8" Type="http://schemas.openxmlformats.org/officeDocument/2006/relationships/tags" Target="../tags/tag186.xml"/><Relationship Id="rId7" Type="http://schemas.openxmlformats.org/officeDocument/2006/relationships/tags" Target="../tags/tag185.xml"/><Relationship Id="rId6" Type="http://schemas.openxmlformats.org/officeDocument/2006/relationships/image" Target="../media/image5.png"/><Relationship Id="rId5" Type="http://schemas.openxmlformats.org/officeDocument/2006/relationships/tags" Target="../tags/tag184.xml"/><Relationship Id="rId4" Type="http://schemas.openxmlformats.org/officeDocument/2006/relationships/image" Target="../media/image4.png"/><Relationship Id="rId3" Type="http://schemas.openxmlformats.org/officeDocument/2006/relationships/tags" Target="../tags/tag183.xml"/><Relationship Id="rId2" Type="http://schemas.openxmlformats.org/officeDocument/2006/relationships/image" Target="../media/image1.png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191.xml"/><Relationship Id="rId12" Type="http://schemas.openxmlformats.org/officeDocument/2006/relationships/tags" Target="../tags/tag190.xml"/><Relationship Id="rId11" Type="http://schemas.openxmlformats.org/officeDocument/2006/relationships/tags" Target="../tags/tag189.xml"/><Relationship Id="rId10" Type="http://schemas.openxmlformats.org/officeDocument/2006/relationships/tags" Target="../tags/tag188.xml"/><Relationship Id="rId1" Type="http://schemas.openxmlformats.org/officeDocument/2006/relationships/tags" Target="../tags/tag18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97.xml"/><Relationship Id="rId8" Type="http://schemas.openxmlformats.org/officeDocument/2006/relationships/tags" Target="../tags/tag196.xml"/><Relationship Id="rId7" Type="http://schemas.openxmlformats.org/officeDocument/2006/relationships/tags" Target="../tags/tag195.xml"/><Relationship Id="rId6" Type="http://schemas.openxmlformats.org/officeDocument/2006/relationships/image" Target="../media/image5.png"/><Relationship Id="rId5" Type="http://schemas.openxmlformats.org/officeDocument/2006/relationships/tags" Target="../tags/tag194.xml"/><Relationship Id="rId4" Type="http://schemas.openxmlformats.org/officeDocument/2006/relationships/image" Target="../media/image4.png"/><Relationship Id="rId3" Type="http://schemas.openxmlformats.org/officeDocument/2006/relationships/tags" Target="../tags/tag193.xml"/><Relationship Id="rId2" Type="http://schemas.openxmlformats.org/officeDocument/2006/relationships/image" Target="../media/image1.png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199.xml"/><Relationship Id="rId10" Type="http://schemas.openxmlformats.org/officeDocument/2006/relationships/tags" Target="../tags/tag198.xml"/><Relationship Id="rId1" Type="http://schemas.openxmlformats.org/officeDocument/2006/relationships/tags" Target="../tags/tag19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205.xml"/><Relationship Id="rId8" Type="http://schemas.openxmlformats.org/officeDocument/2006/relationships/tags" Target="../tags/tag204.xml"/><Relationship Id="rId7" Type="http://schemas.openxmlformats.org/officeDocument/2006/relationships/tags" Target="../tags/tag203.xml"/><Relationship Id="rId6" Type="http://schemas.openxmlformats.org/officeDocument/2006/relationships/image" Target="../media/image5.png"/><Relationship Id="rId5" Type="http://schemas.openxmlformats.org/officeDocument/2006/relationships/tags" Target="../tags/tag202.xml"/><Relationship Id="rId4" Type="http://schemas.openxmlformats.org/officeDocument/2006/relationships/image" Target="../media/image4.png"/><Relationship Id="rId3" Type="http://schemas.openxmlformats.org/officeDocument/2006/relationships/tags" Target="../tags/tag201.xml"/><Relationship Id="rId2" Type="http://schemas.openxmlformats.org/officeDocument/2006/relationships/image" Target="../media/image1.png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207.xml"/><Relationship Id="rId10" Type="http://schemas.openxmlformats.org/officeDocument/2006/relationships/tags" Target="../tags/tag206.xml"/><Relationship Id="rId1" Type="http://schemas.openxmlformats.org/officeDocument/2006/relationships/tags" Target="../tags/tag200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213.xml"/><Relationship Id="rId8" Type="http://schemas.openxmlformats.org/officeDocument/2006/relationships/tags" Target="../tags/tag212.xml"/><Relationship Id="rId7" Type="http://schemas.openxmlformats.org/officeDocument/2006/relationships/tags" Target="../tags/tag211.xml"/><Relationship Id="rId6" Type="http://schemas.openxmlformats.org/officeDocument/2006/relationships/image" Target="../media/image5.png"/><Relationship Id="rId5" Type="http://schemas.openxmlformats.org/officeDocument/2006/relationships/tags" Target="../tags/tag210.xml"/><Relationship Id="rId4" Type="http://schemas.openxmlformats.org/officeDocument/2006/relationships/image" Target="../media/image4.png"/><Relationship Id="rId3" Type="http://schemas.openxmlformats.org/officeDocument/2006/relationships/tags" Target="../tags/tag209.xml"/><Relationship Id="rId2" Type="http://schemas.openxmlformats.org/officeDocument/2006/relationships/image" Target="../media/image1.png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219.xml"/><Relationship Id="rId14" Type="http://schemas.openxmlformats.org/officeDocument/2006/relationships/tags" Target="../tags/tag218.xml"/><Relationship Id="rId13" Type="http://schemas.openxmlformats.org/officeDocument/2006/relationships/tags" Target="../tags/tag217.xml"/><Relationship Id="rId12" Type="http://schemas.openxmlformats.org/officeDocument/2006/relationships/tags" Target="../tags/tag216.xml"/><Relationship Id="rId11" Type="http://schemas.openxmlformats.org/officeDocument/2006/relationships/tags" Target="../tags/tag215.xml"/><Relationship Id="rId10" Type="http://schemas.openxmlformats.org/officeDocument/2006/relationships/tags" Target="../tags/tag214.xml"/><Relationship Id="rId1" Type="http://schemas.openxmlformats.org/officeDocument/2006/relationships/tags" Target="../tags/tag208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1.xml"/><Relationship Id="rId5" Type="http://schemas.openxmlformats.org/officeDocument/2006/relationships/tags" Target="../tags/tag224.xml"/><Relationship Id="rId4" Type="http://schemas.openxmlformats.org/officeDocument/2006/relationships/tags" Target="../tags/tag223.xml"/><Relationship Id="rId3" Type="http://schemas.openxmlformats.org/officeDocument/2006/relationships/tags" Target="../tags/tag222.xml"/><Relationship Id="rId2" Type="http://schemas.openxmlformats.org/officeDocument/2006/relationships/tags" Target="../tags/tag221.xml"/><Relationship Id="rId1" Type="http://schemas.openxmlformats.org/officeDocument/2006/relationships/tags" Target="../tags/tag2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/>
          <p:nvPr>
            <p:ph type="ctrTitle" idx="1"/>
            <p:custDataLst>
              <p:tags r:id="rId1"/>
            </p:custDataLst>
          </p:nvPr>
        </p:nvSpPr>
        <p:spPr/>
        <p:txBody>
          <a:bodyPr/>
          <a:p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政策解读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文本占位符 5"/>
          <p:cNvSpPr/>
          <p:nvPr>
            <p:ph type="body" idx="2"/>
            <p:custDataLst>
              <p:tags r:id="rId2"/>
            </p:custDataLst>
          </p:nvPr>
        </p:nvSpPr>
        <p:spPr/>
        <p:txBody>
          <a:bodyPr>
            <a:normAutofit/>
          </a:bodyPr>
          <a:p>
            <a:r>
              <a:rPr lang="en-US" altLang="zh-CN">
                <a:solidFill>
                  <a:schemeClr val="dk1">
                    <a:lumMod val="85000"/>
                    <a:lumOff val="15000"/>
                  </a:schemeClr>
                </a:solidFill>
              </a:rPr>
              <a:t>2022</a:t>
            </a:r>
            <a:r>
              <a:rPr>
                <a:solidFill>
                  <a:schemeClr val="dk1">
                    <a:lumMod val="85000"/>
                    <a:lumOff val="15000"/>
                  </a:schemeClr>
                </a:solidFill>
              </a:rPr>
              <a:t>年长治市数字消费券发放</a:t>
            </a:r>
            <a:endParaRPr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文本占位符 6"/>
          <p:cNvSpPr/>
          <p:nvPr>
            <p:ph type="body" idx="3"/>
            <p:custDataLst>
              <p:tags r:id="rId3"/>
            </p:custDataLst>
          </p:nvPr>
        </p:nvSpPr>
        <p:spPr/>
        <p:txBody>
          <a:bodyPr/>
          <a:p>
            <a:r>
              <a:rPr>
                <a:sym typeface="+mn-ea"/>
              </a:rPr>
              <a:t>第一批省级资金</a:t>
            </a:r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工作方案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768985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发放主题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9"/>
            </p:custDataLst>
          </p:nvPr>
        </p:nvSpPr>
        <p:spPr>
          <a:xfrm>
            <a:off x="502920" y="3186430"/>
            <a:ext cx="4452620" cy="109982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lvl="0">
              <a:lnSpc>
                <a:spcPct val="140000"/>
              </a:lnSpc>
            </a:pPr>
            <a:r>
              <a:rPr lang="zh-CN" altLang="en-US" sz="3200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  <a:sym typeface="+mn-ea"/>
              </a:rPr>
              <a:t>“晋情消费·嗨购长治”</a:t>
            </a:r>
            <a:endParaRPr lang="zh-CN" altLang="en-US" sz="3200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  <a:sym typeface="+mn-ea"/>
            </a:endParaRPr>
          </a:p>
        </p:txBody>
      </p:sp>
      <p:sp>
        <p:nvSpPr>
          <p:cNvPr id="5" name="左右箭头 4"/>
          <p:cNvSpPr/>
          <p:nvPr/>
        </p:nvSpPr>
        <p:spPr>
          <a:xfrm>
            <a:off x="5207000" y="3756025"/>
            <a:ext cx="1917700" cy="11366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Title 6"/>
          <p:cNvSpPr txBox="1"/>
          <p:nvPr>
            <p:custDataLst>
              <p:tags r:id="rId10"/>
            </p:custDataLst>
          </p:nvPr>
        </p:nvSpPr>
        <p:spPr>
          <a:xfrm>
            <a:off x="5835015" y="3330575"/>
            <a:ext cx="662305" cy="42545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fontScale="9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要求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9" name="Title 6"/>
          <p:cNvSpPr txBox="1"/>
          <p:nvPr>
            <p:custDataLst>
              <p:tags r:id="rId11"/>
            </p:custDataLst>
          </p:nvPr>
        </p:nvSpPr>
        <p:spPr>
          <a:xfrm>
            <a:off x="7376795" y="1246505"/>
            <a:ext cx="2958465" cy="46056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提高政治站位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加强组织领导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做好资金分类管理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严肃责任追究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加强宣传引导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加强风险防范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</p:spTree>
    <p:custDataLst>
      <p:tags r:id="rId1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525" y="-5080"/>
            <a:ext cx="511768" cy="6874497"/>
          </a:xfrm>
          <a:prstGeom prst="rect">
            <a:avLst/>
          </a:prstGeom>
        </p:spPr>
      </p:pic>
      <p:pic>
        <p:nvPicPr>
          <p:cNvPr id="2" name="图片 1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658495" y="2063115"/>
            <a:ext cx="10304145" cy="35560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坚持</a:t>
            </a:r>
            <a:r>
              <a:rPr altLang="zh-CN" sz="2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“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公开、公平、公正、安全、高效</a:t>
            </a:r>
            <a:r>
              <a:rPr altLang="zh-CN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”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的发放原则，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采取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“政府补贴、平台支持、商户让利”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组合方式，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以发放数字消费券或审核补贴等方式，开展促消费系列活动，刺激消费增长，促进服务业提质增效和全市经济高质量发展。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9"/>
            </p:custDataLst>
          </p:nvPr>
        </p:nvSpPr>
        <p:spPr>
          <a:xfrm>
            <a:off x="768985" y="695325"/>
            <a:ext cx="39338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发放原则与方式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10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2" name="图片 1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14" name="Title 6"/>
          <p:cNvSpPr txBox="1"/>
          <p:nvPr>
            <p:custDataLst>
              <p:tags r:id="rId7"/>
            </p:custDataLst>
          </p:nvPr>
        </p:nvSpPr>
        <p:spPr>
          <a:xfrm>
            <a:off x="923835" y="2254034"/>
            <a:ext cx="4652308" cy="1809916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30000"/>
              </a:lnSpc>
              <a:spcAft>
                <a:spcPts val="800"/>
              </a:spcAft>
            </a:pP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资金性质：</a:t>
            </a:r>
            <a:r>
              <a:rPr lang="zh-CN" altLang="en-US" sz="2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第一批省级资金</a:t>
            </a: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；</a:t>
            </a:r>
            <a:endParaRPr lang="zh-CN" altLang="en-US" sz="24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  <a:spcAft>
                <a:spcPts val="800"/>
              </a:spcAft>
            </a:pP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资金总额：</a:t>
            </a:r>
            <a:r>
              <a:rPr lang="zh-CN" altLang="en-US" sz="2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3180万元。</a:t>
            </a:r>
            <a:endParaRPr lang="zh-CN" altLang="en-US" sz="2800" b="1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768985" y="695325"/>
            <a:ext cx="49618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资金安排及发放规模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9" name="矩形 8"/>
          <p:cNvSpPr/>
          <p:nvPr>
            <p:custDataLst>
              <p:tags r:id="rId9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10"/>
            </p:custDataLst>
          </p:nvPr>
        </p:nvSpPr>
        <p:spPr>
          <a:xfrm>
            <a:off x="6666230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发放时间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1" name="矩形 10"/>
          <p:cNvSpPr/>
          <p:nvPr>
            <p:custDataLst>
              <p:tags r:id="rId11"/>
            </p:custDataLst>
          </p:nvPr>
        </p:nvSpPr>
        <p:spPr>
          <a:xfrm>
            <a:off x="6500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2" name="Title 6"/>
          <p:cNvSpPr txBox="1"/>
          <p:nvPr>
            <p:custDataLst>
              <p:tags r:id="rId12"/>
            </p:custDataLst>
          </p:nvPr>
        </p:nvSpPr>
        <p:spPr>
          <a:xfrm>
            <a:off x="5988050" y="1843405"/>
            <a:ext cx="5841365" cy="446786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30000"/>
              </a:lnSpc>
              <a:spcAft>
                <a:spcPts val="800"/>
              </a:spcAft>
              <a:buClrTx/>
              <a:buSzTx/>
              <a:buNone/>
            </a:pP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市级：</a:t>
            </a:r>
            <a:r>
              <a:rPr lang="zh-CN" altLang="en-US" sz="2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2022年10月28日上午9点；</a:t>
            </a:r>
            <a:endParaRPr lang="zh-CN" altLang="en-US" sz="2800" b="1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  <a:spcAft>
                <a:spcPts val="800"/>
              </a:spcAft>
              <a:buClrTx/>
              <a:buSzTx/>
              <a:buNone/>
            </a:pP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各县区：</a:t>
            </a:r>
            <a:r>
              <a:rPr lang="zh-CN" altLang="en-US" sz="2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原则上于10月底前启动发放。</a:t>
            </a:r>
            <a:endParaRPr lang="zh-CN" altLang="en-US" sz="2400" b="1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  <a:spcAft>
                <a:spcPts val="800"/>
              </a:spcAft>
              <a:buClrTx/>
              <a:buSzTx/>
              <a:buNone/>
            </a:pPr>
            <a:endParaRPr lang="zh-CN" altLang="en-US" sz="24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  <a:spcAft>
                <a:spcPts val="800"/>
              </a:spcAft>
              <a:buClrTx/>
              <a:buSzTx/>
              <a:buNone/>
            </a:pP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结束时间具体以省商务厅文件要求为准；发放结束后，进行资金清算，未按照规定核销的资金，省级将予以收回。 </a:t>
            </a:r>
            <a:endParaRPr lang="zh-CN" altLang="en-US" sz="24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</p:spTree>
    <p:custDataLst>
      <p:tags r:id="rId13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658495" y="1967230"/>
            <a:ext cx="3987800" cy="36277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自行确定发放平台，选择一家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支付机构、银行卡清算机构或银行业机构</a:t>
            </a: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（以下简称“支付平台”）</a:t>
            </a:r>
            <a:endParaRPr lang="zh-CN" altLang="en-US" sz="24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承担政府数字消费券的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发放与核销</a:t>
            </a: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工作。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768985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发放平台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7" name="矩形 6"/>
          <p:cNvSpPr/>
          <p:nvPr>
            <p:custDataLst>
              <p:tags r:id="rId9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8" name="Title 6"/>
          <p:cNvSpPr txBox="1"/>
          <p:nvPr>
            <p:custDataLst>
              <p:tags r:id="rId10"/>
            </p:custDataLst>
          </p:nvPr>
        </p:nvSpPr>
        <p:spPr>
          <a:xfrm>
            <a:off x="5422900" y="1002030"/>
            <a:ext cx="6182995" cy="52146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1.持有中国人民银行颁发的《银行卡清算业务许可证》或《支付业务许可证》；能跨县区覆盖商户、用户基础广、能同时接受国内主流银行卡，能按照要求开展特定行业消费券凭证上传和人工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审核。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2.支付平台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不得强制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商户和消费者领用核销消费券过程中新开任何银行账户（含二三类账户）。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3.能按照要求提交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真实、完整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的核销数据记录及分析报告。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4.拥有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保障资金安全、防范资金套取、保障系统交易顺畅、保障数据真实完整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等措施，及时反馈发放、核销信息，积极配合资金审计、绩效评价，主动接受监督。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cxnSp>
        <p:nvCxnSpPr>
          <p:cNvPr id="10" name="直接连接符 9"/>
          <p:cNvCxnSpPr/>
          <p:nvPr>
            <p:custDataLst>
              <p:tags r:id="rId7"/>
            </p:custDataLst>
          </p:nvPr>
        </p:nvCxnSpPr>
        <p:spPr>
          <a:xfrm>
            <a:off x="658218" y="4799922"/>
            <a:ext cx="10806943" cy="0"/>
          </a:xfrm>
          <a:prstGeom prst="line">
            <a:avLst/>
          </a:prstGeom>
          <a:ln w="25400" cmpd="sng">
            <a:solidFill>
              <a:schemeClr val="l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/>
          <p:cNvSpPr txBox="1"/>
          <p:nvPr>
            <p:custDataLst>
              <p:tags r:id="rId8"/>
            </p:custDataLst>
          </p:nvPr>
        </p:nvSpPr>
        <p:spPr>
          <a:xfrm>
            <a:off x="658495" y="1687830"/>
            <a:ext cx="10807065" cy="45294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1.数字消费券带动比</a:t>
            </a:r>
            <a:r>
              <a:rPr altLang="zh-CN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不得低于5倍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。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2.有关部门要采取多种手段，提高数字消费券的</a:t>
            </a:r>
            <a:r>
              <a:rPr altLang="zh-CN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公众知晓率、参与度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，提高数字消费券</a:t>
            </a:r>
            <a:r>
              <a:rPr altLang="zh-CN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核销使用率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。 </a:t>
            </a:r>
            <a:endParaRPr altLang="zh-CN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3.发放后期，对于未使用的资金可以</a:t>
            </a:r>
            <a:r>
              <a:rPr altLang="zh-CN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打破行业界限使用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。  </a:t>
            </a:r>
            <a:endParaRPr altLang="zh-CN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4.鼓励支付平台、参与商户投入一定资金，</a:t>
            </a:r>
            <a:r>
              <a:rPr altLang="zh-CN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叠加开展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折扣让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利活动。 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5.当已核销数字消费券的订单发生退货时，已核销的数字消费券资金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全额退回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资金池。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9"/>
            </p:custDataLst>
          </p:nvPr>
        </p:nvSpPr>
        <p:spPr>
          <a:xfrm>
            <a:off x="768985" y="695325"/>
            <a:ext cx="36417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数字消费券使用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7" name="矩形 6"/>
          <p:cNvSpPr/>
          <p:nvPr>
            <p:custDataLst>
              <p:tags r:id="rId10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Title 6"/>
          <p:cNvSpPr txBox="1"/>
          <p:nvPr>
            <p:custDataLst>
              <p:tags r:id="rId7"/>
            </p:custDataLst>
          </p:nvPr>
        </p:nvSpPr>
        <p:spPr>
          <a:xfrm>
            <a:off x="6476359" y="1864850"/>
            <a:ext cx="4964740" cy="508092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b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zh-CN" altLang="en-US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</a:t>
            </a: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二</a:t>
            </a:r>
            <a:r>
              <a:rPr kumimoji="0" lang="zh-CN" altLang="en-US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）</a:t>
            </a: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消费券可使用的商户。</a:t>
            </a:r>
            <a:endParaRPr kumimoji="0" lang="en-US" altLang="zh-CN" sz="2000" b="1" i="0" spc="120" noProof="0" dirty="0">
              <a:ln w="3175">
                <a:noFill/>
                <a:prstDash val="dash"/>
              </a:ln>
              <a:solidFill>
                <a:schemeClr val="dk1"/>
              </a:solidFill>
              <a:effectLst/>
              <a:uLnTx/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14" name="Title 6"/>
          <p:cNvSpPr txBox="1"/>
          <p:nvPr>
            <p:custDataLst>
              <p:tags r:id="rId8"/>
            </p:custDataLst>
          </p:nvPr>
        </p:nvSpPr>
        <p:spPr>
          <a:xfrm>
            <a:off x="6549390" y="2258060"/>
            <a:ext cx="5288280" cy="371919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altLang="zh-CN" sz="20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参加本次活动的商户主要是汽车、成品油、零售、家电等领域的限额以上</a:t>
            </a:r>
            <a:r>
              <a:rPr lang="zh-CN" altLang="en-US" sz="20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入统企业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（含在我省入统的总部型企业），交易地、经营地必须在长治市辖内，列入社会失信名单的商户</a:t>
            </a:r>
            <a:r>
              <a:rPr lang="zh-CN" altLang="en-US" sz="20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不得参与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本次活动。对于满足入统条件但未被纳入核销范围的商户，由企业提出申请，由市、县（区）商务主管部门按</a:t>
            </a:r>
            <a:r>
              <a:rPr lang="zh-CN" altLang="en-US" sz="20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程序审核通过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后纳入核销范围。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9"/>
            </p:custDataLst>
          </p:nvPr>
        </p:nvSpPr>
        <p:spPr>
          <a:xfrm>
            <a:off x="768985" y="4277995"/>
            <a:ext cx="2675890" cy="46799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b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（三）消费者范围。</a:t>
            </a:r>
            <a:endParaRPr kumimoji="0" lang="en-US" altLang="zh-CN" sz="2000" b="1" i="0" spc="120" noProof="0" dirty="0">
              <a:ln w="3175">
                <a:noFill/>
                <a:prstDash val="dash"/>
              </a:ln>
              <a:solidFill>
                <a:schemeClr val="dk1"/>
              </a:solidFill>
              <a:effectLst/>
              <a:uLnTx/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Title 6"/>
          <p:cNvSpPr txBox="1"/>
          <p:nvPr>
            <p:custDataLst>
              <p:tags r:id="rId10"/>
            </p:custDataLst>
          </p:nvPr>
        </p:nvSpPr>
        <p:spPr>
          <a:xfrm>
            <a:off x="768985" y="4845050"/>
            <a:ext cx="5523230" cy="175514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altLang="zh-CN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市级数字消费券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面向长治市全体居民发放，在全市范围内使用；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altLang="zh-CN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各县区数字消费券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面向本县区全体居民发放，在本县区范围内使用。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6" name="Title 6"/>
          <p:cNvSpPr txBox="1"/>
          <p:nvPr>
            <p:custDataLst>
              <p:tags r:id="rId11"/>
            </p:custDataLst>
          </p:nvPr>
        </p:nvSpPr>
        <p:spPr>
          <a:xfrm>
            <a:off x="585470" y="1572895"/>
            <a:ext cx="5890895" cy="4318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b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（一）数字消费券支持的行业类别（经营类别）</a:t>
            </a:r>
            <a:endParaRPr kumimoji="0" lang="en-US" altLang="zh-CN" sz="2000" b="1" i="0" spc="120" noProof="0" dirty="0">
              <a:ln w="3175">
                <a:noFill/>
                <a:prstDash val="dash"/>
              </a:ln>
              <a:solidFill>
                <a:schemeClr val="dk1"/>
              </a:solidFill>
              <a:effectLst/>
              <a:uLnTx/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7" name="Title 6"/>
          <p:cNvSpPr txBox="1"/>
          <p:nvPr>
            <p:custDataLst>
              <p:tags r:id="rId12"/>
            </p:custDataLst>
          </p:nvPr>
        </p:nvSpPr>
        <p:spPr>
          <a:xfrm>
            <a:off x="658495" y="2098040"/>
            <a:ext cx="5548630" cy="21799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50000"/>
              </a:lnSpc>
              <a:spcAft>
                <a:spcPts val="800"/>
              </a:spcAft>
              <a:buClrTx/>
              <a:buSzTx/>
              <a:buFontTx/>
            </a:pPr>
            <a:r>
              <a:rPr altLang="zh-CN" sz="20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重点围绕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汽车、成品油、零售、家电、家居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等带动效果明显的消费品领域。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  <a:spcAft>
                <a:spcPts val="800"/>
              </a:spcAft>
              <a:buClrTx/>
              <a:buSzTx/>
              <a:buFontTx/>
            </a:pPr>
            <a:r>
              <a:rPr altLang="zh-CN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各县（区）可根据实际，适当增加消费券发放范围，如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文体旅游、住宿餐饮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等领域，助力服务业纾困。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3"/>
            </p:custDataLst>
          </p:nvPr>
        </p:nvSpPr>
        <p:spPr>
          <a:xfrm>
            <a:off x="768985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发放范围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2" name="矩形 11"/>
          <p:cNvSpPr/>
          <p:nvPr>
            <p:custDataLst>
              <p:tags r:id="rId14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1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/>
          <p:nvPr>
            <p:ph type="title" idx="1"/>
            <p:custDataLst>
              <p:tags r:id="rId1"/>
            </p:custDataLst>
          </p:nvPr>
        </p:nvSpPr>
        <p:spPr>
          <a:xfrm>
            <a:off x="1784350" y="2235200"/>
            <a:ext cx="8254365" cy="503555"/>
          </a:xfrm>
        </p:spPr>
        <p:txBody>
          <a:bodyPr>
            <a:normAutofit fontScale="90000"/>
          </a:bodyPr>
          <a:p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 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文本占位符 5"/>
          <p:cNvSpPr/>
          <p:nvPr>
            <p:ph type="body" idx="2"/>
            <p:custDataLst>
              <p:tags r:id="rId2"/>
            </p:custDataLst>
          </p:nvPr>
        </p:nvSpPr>
        <p:spPr>
          <a:xfrm flipH="1">
            <a:off x="1894205" y="1939290"/>
            <a:ext cx="9705975" cy="2985770"/>
          </a:xfrm>
        </p:spPr>
        <p:txBody>
          <a:bodyPr>
            <a:normAutofit/>
          </a:bodyPr>
          <a:p>
            <a:endParaRPr lang="zh-CN" altLang="en-US" sz="2200">
              <a:solidFill>
                <a:schemeClr val="dk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200">
                <a:solidFill>
                  <a:schemeClr val="dk1">
                    <a:lumMod val="85000"/>
                    <a:lumOff val="15000"/>
                  </a:schemeClr>
                </a:solidFill>
              </a:rPr>
              <a:t>   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数字消费券在发放活动结束后要及时形成</a:t>
            </a:r>
            <a:r>
              <a:rPr lang="zh-CN" altLang="en-US" sz="2400" b="1">
                <a:solidFill>
                  <a:schemeClr val="dk1">
                    <a:lumMod val="85000"/>
                    <a:lumOff val="15000"/>
                  </a:schemeClr>
                </a:solidFill>
              </a:rPr>
              <a:t>数据统计与分析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报告。</a:t>
            </a:r>
            <a:endParaRPr lang="zh-CN" altLang="en-US" sz="2200">
              <a:solidFill>
                <a:schemeClr val="dk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200">
                <a:solidFill>
                  <a:schemeClr val="dk1">
                    <a:lumMod val="85000"/>
                    <a:lumOff val="15000"/>
                  </a:schemeClr>
                </a:solidFill>
              </a:rPr>
              <a:t>    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活动结束一个月内，市级和各县（区）要对</a:t>
            </a:r>
            <a:r>
              <a:rPr lang="zh-CN" altLang="en-US" sz="2400" b="1">
                <a:solidFill>
                  <a:schemeClr val="dk1">
                    <a:lumMod val="85000"/>
                    <a:lumOff val="15000"/>
                  </a:schemeClr>
                </a:solidFill>
              </a:rPr>
              <a:t>支付平台交易数据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及</a:t>
            </a:r>
            <a:r>
              <a:rPr lang="zh-CN" altLang="en-US" sz="2400" b="1">
                <a:solidFill>
                  <a:schemeClr val="dk1">
                    <a:lumMod val="85000"/>
                    <a:lumOff val="15000"/>
                  </a:schemeClr>
                </a:solidFill>
              </a:rPr>
              <a:t>补贴资金使用情况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进行审核。</a:t>
            </a:r>
            <a:endParaRPr lang="zh-CN" altLang="en-US" sz="2200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1454785" y="695325"/>
            <a:ext cx="46589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信息报送和绩效评估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4"/>
            </p:custDataLst>
          </p:nvPr>
        </p:nvSpPr>
        <p:spPr>
          <a:xfrm>
            <a:off x="13441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2*i*1"/>
  <p:tag name="KSO_WM_BEAUTIFY_FLAG" val="#wm#"/>
  <p:tag name="KSO_WM_TAG_VERSION" val="1.0"/>
  <p:tag name="KSO_WM_CHIP_GROUPID" val="62cbd1ac67e1b3ac3a1081fd"/>
  <p:tag name="KSO_WM_CHIP_XID" val="62cbd1fe67e1b3ac3a108799"/>
  <p:tag name="KSO_WM_UNIT_DEC_AREA_ID" val="f3192c3def2244529a9a6c33f9475a0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056c7d27f2d54a27814e1a1edbcaa168"/>
</p:tagLst>
</file>

<file path=ppt/tags/tag10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10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90d6ebae5ea9403fbef1f761a033154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71de5c7f4ca34dd781d8cd1707016dcf"/>
  <p:tag name="KSO_WM_SLIDE_BACKGROUND_TYPE" val="frame"/>
</p:tagLst>
</file>

<file path=ppt/tags/tag10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2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4"/>
</p:tagLst>
</file>

<file path=ppt/tags/tag102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3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4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5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6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f004f0876b204bc4a21761b5527fa9df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ad9fb7d0724a42929dc23ee37879e906"/>
  <p:tag name="KSO_WM_SLIDE_BACKGROUND_TYPE" val="leftRight"/>
</p:tagLst>
</file>

<file path=ppt/tags/tag10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3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5"/>
</p:tagLst>
</file>

<file path=ppt/tags/tag10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e6f0eff224924f55940dbc6f6a5113b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1bc1029a11824c42b683b6b3134cef9a"/>
  <p:tag name="KSO_WM_SLIDE_BACKGROUND_TYPE" val="leftRight"/>
</p:tagLst>
</file>

<file path=ppt/tags/tag11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110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1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2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3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4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5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6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e417bae87a57427cbbbfca6dc32286c7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0d917cab7eaa49edb7e86b50ce51d2fa"/>
  <p:tag name="KSO_WM_SLIDE_BACKGROUND_TYPE" val="topBottom"/>
</p:tagLst>
</file>

<file path=ppt/tags/tag11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6"/>
</p:tagLst>
</file>

<file path=ppt/tags/tag11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5e5bec70fe584d05afd0df8c159efd7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5a3aebbe785043f88ac5876af62893fa"/>
  <p:tag name="KSO_WM_SLIDE_BACKGROUND_TYPE" val="topBottom"/>
</p:tagLst>
</file>

<file path=ppt/tags/tag11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6e0fde306977485c82002b12db163017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b1621e8b86f3433195631ff880eee70c"/>
  <p:tag name="KSO_WM_SLIDE_BACKGROUND_TYPE" val="topBottom"/>
</p:tagLst>
</file>

<file path=ppt/tags/tag12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120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1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2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3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4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5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6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1c89f0e0de484253b2aac4470ff3bb2a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8d677496d2c54fc7a1a52f0414ab5afb"/>
  <p:tag name="KSO_WM_SLIDE_BACKGROUND_TYPE" val="bottomTop"/>
</p:tagLst>
</file>

<file path=ppt/tags/tag12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7"/>
</p:tagLst>
</file>

<file path=ppt/tags/tag12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d9e612c389a9470dbc185d9df7ed0c98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bb4d6d1f65e4263837a8b9ae28973d0"/>
  <p:tag name="KSO_WM_SLIDE_BACKGROUND_TYPE" val="bottomTop"/>
</p:tagLst>
</file>

<file path=ppt/tags/tag129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0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1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2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3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4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5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6168836516254a44b0fed36d7874c08a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35780f82467d479ea956673d4d16c58e"/>
  <p:tag name="KSO_WM_SLIDE_BACKGROUND_TYPE" val="navigation"/>
</p:tagLst>
</file>

<file path=ppt/tags/tag13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8"/>
</p:tagLst>
</file>

<file path=ppt/tags/tag137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a3eb32276d0b4797ba915b34d7cc26ae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cd63f1e40994d62b3931e4b9c5bdccc"/>
  <p:tag name="KSO_WM_SLIDE_BACKGROUND_TYPE" val="navigation"/>
</p:tagLst>
</file>

<file path=ppt/tags/tag13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dabf8c4f3b20433ea5fe2056864e228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277e9f55dcb4000b32cb7021921c068"/>
  <p:tag name="KSO_WM_SLIDE_BACKGROUND_TYPE" val="navigation"/>
</p:tagLst>
</file>

<file path=ppt/tags/tag139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0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1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2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3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4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5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6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3261579c043b4ecf94c69418bef3b968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f293eba3f4a544319d918c90099076a9"/>
  <p:tag name="KSO_WM_SLIDE_BACKGROUND_TYPE" val="belt"/>
</p:tagLst>
</file>

<file path=ppt/tags/tag14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9"/>
</p:tagLst>
</file>

<file path=ppt/tags/tag14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547e6286d95f43b8b60b649c18a5130a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db49ac6ed9404ef3b457465438526914"/>
  <p:tag name="KSO_WM_SLIDE_BACKGROUND_TYPE" val="belt"/>
</p:tagLst>
</file>

<file path=ppt/tags/tag1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1e82e3ad6d2a4d998847728765054d9e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0a8e49ccdfc6433fbe1781c264e28915"/>
  <p:tag name="KSO_WM_SLIDE_BACKGROUND_TYPE" val="belt"/>
</p:tagLst>
</file>

<file path=ppt/tags/tag151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2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3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4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5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  <p:tag name="KSO_WM_TEMPLATE_CATEGORY" val="custom"/>
  <p:tag name="KSO_WM_TEMPLATE_INDEX" val="20223128"/>
</p:tagLst>
</file>

<file path=ppt/tags/tag15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  <p:tag name="KSO_WM_TEMPLATE_CATEGORY" val="custom"/>
  <p:tag name="KSO_WM_TEMPLATE_INDEX" val="20223128"/>
</p:tagLst>
</file>

<file path=ppt/tags/tag15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23128"/>
  <p:tag name="KSO_WM_CHIP_COLORING" val="1"/>
</p:tagLst>
</file>

<file path=ppt/tags/tag162.xml><?xml version="1.0" encoding="utf-8"?>
<p:tagLst xmlns:p="http://schemas.openxmlformats.org/presentationml/2006/main">
  <p:tag name="KSO_WM_UNIT_DEFAULT_FONT" val="80;88;2"/>
  <p:tag name="KSO_WM_UNIT_BLOCK" val="0"/>
  <p:tag name="KSO_WM_UNIT_DEC_AREA_ID" val="5e08d8173b6c4269aba64d186e85e334"/>
  <p:tag name="KSO_WM_UNIT_ISCONTENTSTITLE" val="0"/>
  <p:tag name="KSO_WM_UNIT_ISNUMDGMTITLE" val="0"/>
  <p:tag name="KSO_WM_UNIT_PRESET_TEXT" val="产品简约风模板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</p:tagLst>
</file>

<file path=ppt/tags/tag163.xml><?xml version="1.0" encoding="utf-8"?>
<p:tagLst xmlns:p="http://schemas.openxmlformats.org/presentationml/2006/main">
  <p:tag name="KSO_WM_UNIT_DEFAULT_FONT" val="24;26;2"/>
  <p:tag name="KSO_WM_UNIT_BLOCK" val="0"/>
  <p:tag name="KSO_WM_UNIT_DEC_AREA_ID" val="b2b50a5b6e2a4a5ca0f2e4e2931119de"/>
  <p:tag name="KSO_WM_UNIT_SUBTYPE" val="a"/>
  <p:tag name="KSO_WM_UNIT_PRESET_TEXT" val="单击此处添加文本具体内容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</p:tagLst>
</file>

<file path=ppt/tags/tag164.xml><?xml version="1.0" encoding="utf-8"?>
<p:tagLst xmlns:p="http://schemas.openxmlformats.org/presentationml/2006/main">
  <p:tag name="KSO_WM_UNIT_DEFAULT_FONT" val="20;22;2"/>
  <p:tag name="KSO_WM_UNIT_BLOCK" val="0"/>
  <p:tag name="KSO_WM_UNIT_DEC_AREA_ID" val="d2d61bb658c44e508de2f6f6dd31dce7"/>
  <p:tag name="KSO_WM_UNIT_SUBTYPE" val="b"/>
  <p:tag name="KSO_WM_UNIT_PRESET_TEXT" val="汇报人姓名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custom20223128_1*f*2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</p:tagLst>
</file>

<file path=ppt/tags/tag165.xml><?xml version="1.0" encoding="utf-8"?>
<p:tagLst xmlns:p="http://schemas.openxmlformats.org/presentationml/2006/main">
  <p:tag name="KSO_WM_SLIDE_ID" val="custom20223128_1"/>
  <p:tag name="KSO_WM_TEMPLATE_SUBCATEGORY" val="21"/>
  <p:tag name="KSO_WM_TEMPLATE_MASTER_TYPE" val="1"/>
  <p:tag name="KSO_WM_TEMPLATE_COLOR_TYPE" val="1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23128"/>
  <p:tag name="KSO_WM_SLIDE_LAYOUT" val="a_f"/>
  <p:tag name="KSO_WM_SLIDE_LAYOUT_CNT" val="1_2"/>
  <p:tag name="KSO_WM_CHIP_INFOS" val="{&quot;type&quot;:0,&quot;layout_type&quot;:&quot;1_NF_LC_6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,&quot;扁平风&quot;,&quot;手绘风&quot;,&quot;立体风&quot;,&quot;炫酷&quot;,&quot;复古风&quot;,&quot;科技风&quot;,&quot;水彩风&quot;,&quot;ios风&quot;,&quot;快闪&quot;,&quot;波普风&quot;,&quot;孟菲斯&quot;,&quot;蒸汽波&quot;,&quot;MBE&quot;,&quot;剪纸风&quot;,&quot;酸性风&quot;,&quot;像素风&quot;,&quot;涂鸦风&quot;,&quot;实景&quot;]},&quot;slide_type&quot;:[&quot;title&quot;,&quot;sectionTitle&quot;,&quot;contents&quot;,&quot;endPage&quot;],&quot;useType&quot;:[&quot;ppt&quot;]}"/>
  <p:tag name="KSO_WM_CHIP_XID" val="614a96e41e630cfd8f114c56"/>
  <p:tag name="KSO_WM_CHIP_FILLPROP" val="[[{&quot;text_align&quot;:&quot;r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b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b&quot;,&quot;chip_types&quot;:[&quot;diagram&quot;,&quot;header&quot;]}]]"/>
  <p:tag name="KSO_WM_CHIP_DECFILLPROP" val="[]"/>
  <p:tag name="KSO_WM_CHIP_GROUPID" val="614a96e41e630cfd8f114c55"/>
  <p:tag name="KSO_WM_SLIDE_LAYOUT_INFO" val="{&quot;id&quot;:&quot;2022-09-02T15:19:25&quot;,&quot;margin&quot;:{&quot;bottom&quot;:5.9348840713500977,&quot;left&quot;:2.0866806507110596,&quot;right&quot;:7.7787847518920898,&quot;top&quot;:4.6789956092834473},&quot;type&quot;:0}"/>
  <p:tag name="KSO_WM_SLIDE_BK_DARK_LIGHT" val="2"/>
  <p:tag name="KSO_WM_SLIDE_BACKGROUND_TYPE" val="general"/>
  <p:tag name="KSO_WM_SLIDE_SUPPORT_FEATURE_TYPE" val="0"/>
  <p:tag name="KSO_WM_SLIDE_TYPE" val="title"/>
  <p:tag name="KSO_WM_TEMPLATE_MASTER_THUMB_INDEX" val="13"/>
  <p:tag name="KSO_WM_CHIP_COLORING" val="1"/>
  <p:tag name="KSO_WM_SLIDE_SUBTYPE" val="pureTxt"/>
  <p:tag name="KSO_WM_TEMPLATE_ASSEMBLE_XID" val="6311ae59a35593066d0ad632"/>
  <p:tag name="KSO_WM_TEMPLATE_ASSEMBLE_GROUPID" val="62cbd1ac67e1b3ac3a1081fd"/>
  <p:tag name="KSO_WM_TEMPLATE_THUMBS_INDEX" val="1、4、6、7、9、16"/>
</p:tagLst>
</file>

<file path=ppt/tags/tag166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67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168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NOCLEAR" val="0"/>
  <p:tag name="KSO_WM_UNIT_VALUE" val="35"/>
  <p:tag name="KSO_WM_UNIT_TYPE" val="f"/>
  <p:tag name="KSO_WM_UNIT_INDEX" val="1"/>
  <p:tag name="KSO_WM_UNIT_PRESET_TEXT" val="单击此处添加正文，"/>
  <p:tag name="KSO_WM_UNIT_TEXT_FILL_FORE_SCHEMECOLOR_INDEX_BRIGHTNESS" val="0.25"/>
  <p:tag name="KSO_WM_UNIT_TEXT_FILL_FORE_SCHEMECOLOR_INDEX" val="13"/>
  <p:tag name="KSO_WM_UNIT_TEXT_FILL_TYPE" val="1"/>
</p:tagLst>
</file>

<file path=ppt/tags/tag17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73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74.xml><?xml version="1.0" encoding="utf-8"?>
<p:tagLst xmlns:p="http://schemas.openxmlformats.org/presentationml/2006/main">
  <p:tag name="KSO_WM_SLIDE_ID" val="custom20223128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23128"/>
  <p:tag name="KSO_WM_SLIDE_TYPE" val="text"/>
  <p:tag name="KSO_WM_SLIDE_SUBTYPE" val="picTxt"/>
  <p:tag name="KSO_WM_SLIDE_SIZE" val="887*449"/>
  <p:tag name="KSO_WM_SLIDE_POSITION" val="37*42"/>
  <p:tag name="KSO_WM_SLIDE_LAYOUT" val="a_d_f"/>
  <p:tag name="KSO_WM_SLIDE_LAYOUT_CNT" val="1_3_1"/>
  <p:tag name="KSO_WM_SLIDE_BACKGROUND_TYPE" val="general"/>
  <p:tag name="KSO_WM_TEMPLATE_MASTER_TYPE" val="0"/>
  <p:tag name="KSO_WM_TEMPLATE_COLOR_TYPE" val="1"/>
  <p:tag name="KSO_WM_CHIP_COLORING" val="1"/>
</p:tagLst>
</file>

<file path=ppt/tags/tag175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1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76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1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  <p:tag name="KSO_WM_UNIT_PLACING_PICTURE_USER_VIEWPORT" val="{&quot;height&quot;:10825.979527559055,&quot;width&quot;:805.9338582677166}"/>
</p:tagLst>
</file>

<file path=ppt/tags/tag177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1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78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180"/>
  <p:tag name="KSO_WM_UNIT_SHOW_EDIT_AREA_INDICATION" val="1"/>
  <p:tag name="KSO_WM_CHIP_GROUPID" val="5e6b05596848fb12bee65ac8"/>
  <p:tag name="KSO_WM_CHIP_XID" val="5e6b05596848fb12bee65aca"/>
  <p:tag name="KSO_WM_UNIT_DEC_AREA_ID" val="1a9208690adc4803a6679382a68266f2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6358e27a42094d6bb42b7e7b04ab7d3e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4*i*1"/>
  <p:tag name="KSO_WM_BEAUTIFY_FLAG" val="#wm#"/>
  <p:tag name="KSO_WM_TAG_VERSION" val="1.0"/>
  <p:tag name="KSO_WM_CHIP_GROUPID" val="62cbd1ac67e1b3ac3a1081fd"/>
  <p:tag name="KSO_WM_CHIP_XID" val="62cbd1fe67e1b3ac3a10862f"/>
  <p:tag name="KSO_WM_UNIT_DEC_AREA_ID" val="d4272363ad3643a4b52145d0e31edbbf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2868769d2f8b4fdd993b306d4f4707a6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81.xml><?xml version="1.0" encoding="utf-8"?>
<p:tagLst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direction&quot;:1,&quot;id&quot;:&quot;2021-04-01T15:02:22&quot;,&quot;maxSize&quot;:{&quot;size1&quot;:47.399999999999999},&quot;minSize&quot;:{&quot;size1&quot;:43.799999999999997},&quot;normalSize&quot;:{&quot;size1&quot;:47.399999999999999},&quot;subLayout&quot;:[{&quot;id&quot;:&quot;2021-04-01T15:02:22&quot;,&quot;maxSize&quot;:{&quot;size1&quot;:35.600000000000001},&quot;minSize&quot;:{&quot;size1&quot;:20},&quot;normalSize&quot;:{&quot;size1&quot;:28.899999999999999},&quot;subLayout&quot;:[{&quot;id&quot;:&quot;2021-04-01T15:02:22&quot;,&quot;margin&quot;:{&quot;bottom&quot;:0,&quot;left&quot;:1.6929999589920044,&quot;right&quot;:1.2439998388290405,&quot;top&quot;:2.1170001029968262},&quot;type&quot;:0},{&quot;id&quot;:&quot;2021-04-01T15:02:22&quot;,&quot;margin&quot;:{&quot;bottom&quot;:1.6929999589920044,&quot;left&quot;:1.6929999589920044,&quot;right&quot;:1.2439998388290405,&quot;top&quot;:0.84700000286102295},&quot;type&quot;:0}],&quot;type&quot;:0},{&quot;direction&quot;:1,&quot;id&quot;:&quot;2021-04-01T15:02:22&quot;,&quot;maxSize&quot;:{&quot;size1&quot;:47.5},&quot;minSize&quot;:{&quot;size1&quot;:40.399999999999999},&quot;normalSize&quot;:{&quot;size1&quot;:47.5},&quot;subLayout&quot;:[{&quot;id&quot;:&quot;2021-04-01T15:02:22&quot;,&quot;margin&quot;:{&quot;bottom&quot;:1.6929999589920044,&quot;left&quot;:0.026000002399086952,&quot;right&quot;:0.81999999284744263,&quot;top&quot;:2.1170001029968262},&quot;type&quot;:0},{&quot;id&quot;:&quot;2021-04-01T15:02:22&quot;,&quot;margin&quot;:{&quot;bottom&quot;:1.6929999589920044,&quot;left&quot;:0.026000002399086952,&quot;right&quot;:1.6929999589920044,&quot;top&quot;:2.1170001029968262},&quot;type&quot;:0}],&quot;type&quot;:0}],&quot;type&quot;:0}"/>
  <p:tag name="KSO_WM_SLIDE_BACKGROUND" val="[&quot;general&quot;]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b&quot;,&quot;text_direction&quot;:&quot;horizontal&quot;,&quot;support_big_font&quot;:false,&quot;fill_id&quot;:&quot;8d2d58cd0d514b8a86fcf14e62edfeed&quot;,&quot;fill_align&quot;:&quot;lb&quot;,&quot;chip_types&quot;:[&quot;header&quot;]},{&quot;text_align&quot;:&quot;lt&quot;,&quot;text_direction&quot;:&quot;horizontal&quot;,&quot;support_features&quot;:[&quot;collage&quot;,&quot;carousel&quot;],&quot;support_big_font&quot;:false,&quot;fill_id&quot;:&quot;c2248356c3474a139c325948371cb13b&quot;,&quot;fill_align&quot;:&quot;lt&quot;,&quot;chip_types&quot;:[&quot;diagram&quot;,&quot;pictext&quot;,&quot;text&quot;,&quot;picture&quot;,&quot;chart&quot;,&quot;table&quot;]},{&quot;text_align&quot;:&quot;cm&quot;,&quot;text_direction&quot;:&quot;horizontal&quot;,&quot;support_big_font&quot;:false,&quot;fill_id&quot;:&quot;230ebadf09244823b2d759ab0521e9fc&quot;,&quot;fill_align&quot;:&quot;cm&quot;,&quot;chip_types&quot;:[&quot;picture&quot;]},{&quot;text_align&quot;:&quot;cm&quot;,&quot;text_direction&quot;:&quot;horizontal&quot;,&quot;support_big_font&quot;:false,&quot;fill_id&quot;:&quot;7728c6a1df4c463288e70ab72f102f9e&quot;,&quot;fill_align&quot;:&quot;cm&quot;,&quot;chip_types&quot;:[&quot;picture&quot;]}]]"/>
  <p:tag name="KSO_WM_SLIDE_ID" val="custom20223128_1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1"/>
  <p:tag name="KSO_WM_SLIDE_SIZE" val="864*349"/>
  <p:tag name="KSO_WM_SLIDE_POSITION" val="48*95"/>
  <p:tag name="KSO_WM_TAG_VERSION" val="1.0"/>
  <p:tag name="KSO_WM_BEAUTIFY_FLAG" val="#wm#"/>
  <p:tag name="KSO_WM_TEMPLATE_CATEGORY" val="custom"/>
  <p:tag name="KSO_WM_TEMPLATE_INDEX" val="20223128"/>
  <p:tag name="KSO_WM_SLIDE_LAYOUT" val="a_d_f"/>
  <p:tag name="KSO_WM_SLIDE_LAYOUT_CNT" val="1_2_1"/>
  <p:tag name="KSO_WM_CHIP_XID" val="5eeda38aaa51720c6c8f4ee2"/>
  <p:tag name="KSO_WM_CHIP_DECFILLPROP" val="[]"/>
  <p:tag name="KSO_WM_SLIDE_CAN_ADD_NAVIGATION" val="1"/>
  <p:tag name="KSO_WM_CHIP_GROUPID" val="5eeda38aaa51720c6c8f4ee1"/>
  <p:tag name="KSO_WM_SLIDE_BK_DARK_LIGHT" val="2"/>
  <p:tag name="KSO_WM_SLIDE_BACKGROUND_TYPE" val="general"/>
  <p:tag name="KSO_WM_SLIDE_SUPPORT_FEATURE_TYPE" val="0"/>
  <p:tag name="KSO_WM_TEMPLATE_ASSEMBLE_XID" val="60656e7f4054ed1e2fb7fa01"/>
  <p:tag name="KSO_WM_TEMPLATE_ASSEMBLE_GROUPID" val="60656e7f4054ed1e2fb7fa01"/>
  <p:tag name="KSO_WM_CHIP_COLORING" val="1"/>
</p:tagLst>
</file>

<file path=ppt/tags/tag182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83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8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184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8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85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custom20223128_8*h_f*1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72"/>
  <p:tag name="KSO_WM_UNIT_SHOW_EDIT_AREA_INDICATION" val="1"/>
  <p:tag name="KSO_WM_CHIP_GROUPID" val="5e6b05b36848fb12bee65ad8"/>
  <p:tag name="KSO_WM_CHIP_XID" val="5e6b05b36848fb12bee65ada"/>
  <p:tag name="KSO_WM_UNIT_DEC_AREA_ID" val="8a7f33c989524e348dc6be9636ef9710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6dda4464df794665af515d249cb61c4b"/>
  <p:tag name="KSO_WM_UNIT_TEXT_FILL_FORE_SCHEMECOLOR_INDEX_BRIGHTNESS" val="0.25"/>
  <p:tag name="KSO_WM_UNIT_TEXT_FILL_FORE_SCHEMECOLOR_INDEX" val="13"/>
  <p:tag name="KSO_WM_UNIT_TEXT_FILL_TYPE" val="1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9.xml><?xml version="1.0" encoding="utf-8"?>
<p:tagLst xmlns:p="http://schemas.openxmlformats.org/presentationml/2006/main">
  <p:tag name="KSO_WM_UNIT_SUBTYPE" val="w"/>
  <p:tag name="KSO_WM_TEMPLATE_CATEGORY" val="chip"/>
  <p:tag name="KSO_WM_TEMPLATE_INDEX" val="20223128"/>
  <p:tag name="KSO_WM_UNIT_TYPE" val="i"/>
  <p:tag name="KSO_WM_UNIT_INDEX" val="1"/>
  <p:tag name="KSO_WM_UNIT_ID" val="chip20223128_16*i*1"/>
  <p:tag name="KSO_WM_BEAUTIFY_FLAG" val="#wm#"/>
  <p:tag name="KSO_WM_TAG_VERSION" val="1.0"/>
  <p:tag name="KSO_WM_CHIP_GROUPID" val="62cbd1ac67e1b3ac3a1081fd"/>
  <p:tag name="KSO_WM_CHIP_XID" val="62cbd1fe67e1b3ac3a108578"/>
  <p:tag name="KSO_WM_UNIT_DEC_AREA_ID" val="06d2f73361c7454c98754322da498564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51370ead24045c0a002a66d0277ca59"/>
</p:tagLst>
</file>

<file path=ppt/tags/tag190.xml><?xml version="1.0" encoding="utf-8"?>
<p:tagLst xmlns:p="http://schemas.openxmlformats.org/presentationml/2006/main">
  <p:tag name="KSO_WM_UNIT_TEXT_SUBTYPE" val="a"/>
  <p:tag name="KSO_WM_UNIT_PRESET_TEXT" val="单击此处添加正文，文字是您思想的提炼，请尽量言简意赅地阐述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custom20223128_12*h_f*2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42"/>
  <p:tag name="KSO_WM_UNIT_SHOW_EDIT_AREA_INDICATION" val="1"/>
  <p:tag name="KSO_WM_CHIP_GROUPID" val="5e6b05b36848fb12bee65ad8"/>
  <p:tag name="KSO_WM_CHIP_XID" val="5e6b05b36848fb12bee65ada"/>
  <p:tag name="KSO_WM_UNIT_DEC_AREA_ID" val="c583a2ff8af04093b54efec427c68aa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bef15334c6f42598c26bb610682b22a"/>
  <p:tag name="KSO_WM_UNIT_TEXT_FILL_FORE_SCHEMECOLOR_INDEX_BRIGHTNESS" val="0.25"/>
  <p:tag name="KSO_WM_UNIT_TEXT_FILL_FORE_SCHEMECOLOR_INDEX" val="13"/>
  <p:tag name="KSO_WM_UNIT_TEXT_FILL_TYPE" val="1"/>
</p:tagLst>
</file>

<file path=ppt/tags/tag191.xml><?xml version="1.0" encoding="utf-8"?>
<p:tagLst xmlns:p="http://schemas.openxmlformats.org/presentationml/2006/main">
  <p:tag name="KSO_WM_SLIDE_BACKGROUND" val="[&quot;general&quot;]"/>
  <p:tag name="KSO_WM_SLIDE_RATIO" val="1.777778"/>
  <p:tag name="KSO_WM_SLIDE_ID" val="custom20223128_8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8"/>
  <p:tag name="KSO_WM_SLIDE_SIZE" val="366.323*142.513"/>
  <p:tag name="KSO_WM_SLIDE_POSITION" val="536.393*264.483"/>
  <p:tag name="KSO_WM_TAG_VERSION" val="1.0"/>
  <p:tag name="KSO_WM_BEAUTIFY_FLAG" val="#wm#"/>
  <p:tag name="KSO_WM_TEMPLATE_CATEGORY" val="custom"/>
  <p:tag name="KSO_WM_TEMPLATE_INDEX" val="20223128"/>
  <p:tag name="KSO_WM_SLIDE_LAYOUT" val="a_d_h"/>
  <p:tag name="KSO_WM_SLIDE_LAYOUT_CNT" val="1_2_1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direction&quot;:1,&quot;id&quot;:&quot;2021-04-01T15:06:01&quot;,&quot;maxSize&quot;:{&quot;size1&quot;:56.200000000000003},&quot;minSize&quot;:{&quot;size1&quot;:56.200000000000003},&quot;normalSize&quot;:{&quot;size1&quot;:56.200000000000003},&quot;subLayout&quot;:[{&quot;direction&quot;:1,&quot;id&quot;:&quot;2021-04-01T15:06:01&quot;,&quot;maxSize&quot;:{&quot;size1&quot;:51.200000000000003},&quot;minSize&quot;:{&quot;size1&quot;:51.200000000000003},&quot;normalSize&quot;:{&quot;size1&quot;:51.200000000000003},&quot;subLayout&quot;:[{&quot;id&quot;:&quot;2021-04-01T15:06:01&quot;,&quot;margin&quot;:{&quot;bottom&quot;:1.6929999589920044,&quot;left&quot;:1.6929999589920044,&quot;right&quot;:0.42300000786781311,&quot;top&quot;:1.6929999589920044},&quot;type&quot;:0},{&quot;id&quot;:&quot;2021-04-01T15:06:01&quot;,&quot;margin&quot;:{&quot;bottom&quot;:1.6929999589920044,&quot;left&quot;:0.42300000786781311,&quot;right&quot;:1.2699999809265137,&quot;top&quot;:1.6929999589920044},&quot;type&quot;:0}],&quot;type&quot;:0},{&quot;id&quot;:&quot;2021-04-01T15:06:01&quot;,&quot;maxSize&quot;:{&quot;size1&quot;:40},&quot;minSize&quot;:{&quot;size1&quot;:31.100000000000001},&quot;normalSize&quot;:{&quot;size1&quot;:35.600000000000001},&quot;subLayout&quot;:[{&quot;id&quot;:&quot;2021-04-01T15:06:01&quot;,&quot;margin&quot;:{&quot;bottom&quot;:0,&quot;left&quot;:0.027000000700354576,&quot;right&quot;:1.6929999589920044,&quot;top&quot;:3.809999942779541},&quot;type&quot;:0},{&quot;id&quot;:&quot;2021-04-01T15:06:01&quot;,&quot;margin&quot;:{&quot;bottom&quot;:3.809999942779541,&quot;left&quot;:0,&quot;right&quot;:1.6929999589920044,&quot;top&quot;:0.84700000286102295},&quot;maxSize&quot;:{&quot;size1&quot;:35.120735924200609},&quot;minSize&quot;:{&quot;size1&quot;:19.220735924200604},&quot;normalSize&quot;:{&quot;size1&quot;:19.220735924200604},&quot;subLayout&quot;:[{&quot;id&quot;:&quot;2021-04-01T15:06:01&quot;,&quot;margin&quot;:{&quot;bottom&quot;:0.046929735690355301,&quot;left&quot;:0,&quot;right&quot;:1.6929999589920044,&quot;top&quot;:0.84700000286102295},&quot;type&quot;:0},{&quot;id&quot;:&quot;2021-04-01T15:06:01&quot;,&quot;margin&quot;:{&quot;bottom&quot;:3.809999942779541,&quot;left&quot;:0,&quot;right&quot;:1.6929999589920044,&quot;top&quot;:0.14886191487312317},&quot;type&quot;:0}],&quot;type&quot;:0}],&quot;type&quot;:0}],&quot;type&quot;:0}"/>
  <p:tag name="KSO_WM_CHIP_XID" val="5f100d1205e68e5c807566a8"/>
  <p:tag name="KSO_WM_CHIP_FILLPROP" val="[[{&quot;text_align&quot;:&quot;lm&quot;,&quot;text_direction&quot;:&quot;horizontal&quot;,&quot;support_features&quot;:[&quot;collage&quot;],&quot;support_big_font&quot;:false,&quot;picture_toward&quot;:0,&quot;picture_dockside&quot;:[],&quot;fill_id&quot;:&quot;fc8e6b1340d648a59f84d18bb4a9aa63&quot;,&quot;fill_align&quot;:&quot;cm&quot;,&quot;chip_types&quot;:[&quot;pictext&quot;,&quot;picture&quot;]},{&quot;text_align&quot;:&quot;lm&quot;,&quot;text_direction&quot;:&quot;horizontal&quot;,&quot;support_big_font&quot;:false,&quot;picture_toward&quot;:0,&quot;picture_dockside&quot;:[],&quot;fill_id&quot;:&quot;55096f997fd447fb8c784f01b526ad3a&quot;,&quot;fill_align&quot;:&quot;cm&quot;,&quot;chip_types&quot;:[&quot;pictext&quot;,&quot;picture&quot;]},{&quot;text_align&quot;:&quot;lb&quot;,&quot;text_direction&quot;:&quot;horizontal&quot;,&quot;support_big_font&quot;:false,&quot;picture_toward&quot;:0,&quot;picture_dockside&quot;:[],&quot;fill_id&quot;:&quot;6ac8a884c4374957b9e67af7b9b6b784&quot;,&quot;fill_align&quot;:&quot;lb&quot;,&quot;chip_types&quot;:[&quot;header&quot;]},{&quot;text_align&quot;:&quot;lt&quot;,&quot;text_direction&quot;:&quot;horizontal&quot;,&quot;support_big_font&quot;:false,&quot;picture_toward&quot;:0,&quot;picture_dockside&quot;:[],&quot;fill_id&quot;:&quot;7b0fd6a923ba40b38eee1670180e26a0&quot;,&quot;fill_align&quot;:&quot;lt&quot;,&quot;chip_types&quot;:[&quot;text&quot;]}]]"/>
  <p:tag name="KSO_WM_SLIDE_CAN_ADD_NAVIGATION" val="1"/>
  <p:tag name="KSO_WM_CHIP_DECFILLPROP" val="[]"/>
  <p:tag name="KSO_WM_CHIP_GROUPID" val="5f100d1205e68e5c807566a7"/>
  <p:tag name="KSO_WM_SLIDE_BK_DARK_LIGHT" val="2"/>
  <p:tag name="KSO_WM_SLIDE_BACKGROUND_TYPE" val="general"/>
  <p:tag name="KSO_WM_SLIDE_SUPPORT_FEATURE_TYPE" val="0"/>
  <p:tag name="KSO_WM_TEMPLATE_ASSEMBLE_XID" val="60656e8e4054ed1e2fb7fb4e"/>
  <p:tag name="KSO_WM_TEMPLATE_ASSEMBLE_GROUPID" val="60656e8e4054ed1e2fb7fb4e"/>
  <p:tag name="KSO_WM_CHIP_COLORING" val="1"/>
</p:tagLst>
</file>

<file path=ppt/tags/tag192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93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194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95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98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99.xml><?xml version="1.0" encoding="utf-8"?>
<p:tagLst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37:19&quot;,&quot;maxSize&quot;:{&quot;size1&quot;:28.899999999999999},&quot;minSize&quot;:{&quot;size1&quot;:20.100000000000001},&quot;normalSize&quot;:{&quot;size1&quot;:28.899999999999999},&quot;subLayout&quot;:[{&quot;id&quot;:&quot;2021-04-01T15:37:19&quot;,&quot;margin&quot;:{&quot;bottom&quot;:0.42300000786781311,&quot;left&quot;:1.6929999589920044,&quot;right&quot;:1.6929999589920044,&quot;top&quot;:1.6929999589920044},&quot;type&quot;:0},{&quot;id&quot;:&quot;2021-04-01T15:37:19&quot;,&quot;maxSize&quot;:{&quot;size1&quot;:61.200000000000003},&quot;minSize&quot;:{&quot;size1&quot;:50.100000000000001},&quot;normalSize&quot;:{&quot;size1&quot;:50.100212199474143},&quot;subLayout&quot;:[{&quot;id&quot;:&quot;2021-04-01T15:37:19&quot;,&quot;margin&quot;:{&quot;bottom&quot;:0.42300000786781311,&quot;left&quot;:1.6929999589920044,&quot;right&quot;:1.6929999589920044,&quot;top&quot;:0.84700000286102295},&quot;type&quot;:0},{&quot;id&quot;:&quot;2021-04-01T15:37:19&quot;,&quot;margin&quot;:{&quot;bottom&quot;:1.6929999589920044,&quot;left&quot;:1.6929999589920044,&quot;right&quot;:1.6929999589920044,&quot;top&quot;:1.2699999809265137},&quot;maxSize&quot;:{&quot;size1&quot;:53.549904830480692},&quot;minSize&quot;:{&quot;size1&quot;:37.649904830480686},&quot;normalSize&quot;:{&quot;size1&quot;:37.649904830480686},&quot;subLayout&quot;:[{&quot;id&quot;:&quot;2021-04-01T15:37:19&quot;,&quot;margin&quot;:{&quot;bottom&quot;:0.046929735690355301,&quot;left&quot;:1.6929999589920044,&quot;right&quot;:1.6929999589920044,&quot;top&quot;:1.2699999809265137},&quot;type&quot;:0},{&quot;id&quot;:&quot;2021-04-01T15:37:19&quot;,&quot;margin&quot;:{&quot;bottom&quot;:1.6929999589920044,&quot;left&quot;:1.6929999589920044,&quot;right&quot;:1.6929999589920044,&quot;top&quot;:0.14886192977428436},&quot;type&quot;:0}],&quot;type&quot;:0}],&quot;type&quot;:0}],&quot;type&quot;:0}"/>
  <p:tag name="KSO_WM_SLIDE_BACKGROUND" val="[&quot;general&quot;]"/>
  <p:tag name="KSO_WM_SLIDE_RATIO" val="1.777778"/>
  <p:tag name="KSO_WM_SLIDE_ID" val="custom20223128_13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3"/>
  <p:tag name="KSO_WM_SLIDE_SIZE" val="850.889*27.63"/>
  <p:tag name="KSO_WM_SLIDE_POSITION" val="51.8282*442.86"/>
  <p:tag name="KSO_WM_TAG_VERSION" val="1.0"/>
  <p:tag name="KSO_WM_BEAUTIFY_FLAG" val="#wm#"/>
  <p:tag name="KSO_WM_TEMPLATE_CATEGORY" val="custom"/>
  <p:tag name="KSO_WM_TEMPLATE_INDEX" val="20223128"/>
  <p:tag name="KSO_WM_SLIDE_LAYOUT" val="a_b_f_h"/>
  <p:tag name="KSO_WM_SLIDE_LAYOUT_CNT" val="1_1_1_1"/>
  <p:tag name="KSO_WM_CHIP_INFOS" val="{&quot;layout_type&quot;:&quot;topbottom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FILLPROP" val="[[{&quot;fill_id&quot;:&quot;a9e8c3aa2a344b29a047fbf9aedb719f&quot;,&quot;fill_align&quot;:&quot;lt&quot;,&quot;text_align&quot;:&quot;lt&quot;,&quot;text_direction&quot;:&quot;horizontal&quot;,&quot;chip_types&quot;:[&quot;header&quot;]},{&quot;fill_id&quot;:&quot;4e1c741465c841c591d5c169278f7e49&quot;,&quot;fill_align&quot;:&quot;lt&quot;,&quot;text_align&quot;:&quot;lt&quot;,&quot;text_direction&quot;:&quot;horizontal&quot;,&quot;chip_types&quot;:[&quot;diagram&quot;,&quot;text&quot;,&quot;picture&quot;,&quot;chart&quot;,&quot;table&quot;]},{&quot;fill_id&quot;:&quot;9b07b9cc317e4cb386998ae48a4d1735&quot;,&quot;fill_align&quot;:&quot;lt&quot;,&quot;text_align&quot;:&quot;lt&quot;,&quot;text_direction&quot;:&quot;horizontal&quot;,&quot;chip_types&quot;:[&quot;text&quot;]}]]"/>
  <p:tag name="KSO_WM_CHIP_XID" val="5f2933c080d00aeab43eac77"/>
  <p:tag name="KSO_WM_CHIP_GROUPID" val="5f2933c080d00aeab43eac76"/>
  <p:tag name="KSO_WM_SLIDE_BK_DARK_LIGHT" val="2"/>
  <p:tag name="KSO_WM_SLIDE_BACKGROUND_TYPE" val="general"/>
  <p:tag name="KSO_WM_SLIDE_SUPPORT_FEATURE_TYPE" val="0"/>
  <p:tag name="KSO_WM_TEMPLATE_ASSEMBLE_XID" val="60656f464054ed1e2fb806ca"/>
  <p:tag name="KSO_WM_TEMPLATE_ASSEMBLE_GROUPID" val="60656f464054ed1e2fb806ca"/>
  <p:tag name="KSO_WM_CHIP_COLORING" val="1"/>
</p:tagLst>
</file>

<file path=ppt/tags/tag2.xml><?xml version="1.0" encoding="utf-8"?>
<p:tagLst xmlns:p="http://schemas.openxmlformats.org/presentationml/2006/main">
  <p:tag name="KSO_WM_UNIT_SUBTYPE" val="w"/>
  <p:tag name="KSO_WM_TEMPLATE_CATEGORY" val="chip"/>
  <p:tag name="KSO_WM_TEMPLATE_INDEX" val="20223128"/>
  <p:tag name="KSO_WM_UNIT_TYPE" val="i"/>
  <p:tag name="KSO_WM_UNIT_INDEX" val="1"/>
  <p:tag name="KSO_WM_UNIT_ID" val="chip20223128_4*i*1"/>
  <p:tag name="KSO_WM_BEAUTIFY_FLAG" val="#wm#"/>
  <p:tag name="KSO_WM_TAG_VERSION" val="1.0"/>
  <p:tag name="KSO_WM_CHIP_GROUPID" val="62cbd1ac67e1b3ac3a1081fd"/>
  <p:tag name="KSO_WM_CHIP_XID" val="62cbd1fe67e1b3ac3a1086f6"/>
  <p:tag name="KSO_WM_UNIT_DEC_AREA_ID" val="1c38e4faa23e46f186b39e3ea8b75fdb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44a4dd2f67648ddb6649814ce7fe0ed"/>
</p:tagLst>
</file>

<file path=ppt/tags/tag20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5*i*1"/>
  <p:tag name="KSO_WM_BEAUTIFY_FLAG" val="#wm#"/>
  <p:tag name="KSO_WM_TAG_VERSION" val="1.0"/>
  <p:tag name="KSO_WM_CHIP_GROUPID" val="62cbd1ac67e1b3ac3a1081fd"/>
  <p:tag name="KSO_WM_CHIP_XID" val="62cbd1fe67e1b3ac3a1085c2"/>
  <p:tag name="KSO_WM_UNIT_DEC_AREA_ID" val="b5c1fd351aa64c778d41aee45e8d8f73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8f85f693e8614daea2170939d733c8c2"/>
</p:tagLst>
</file>

<file path=ppt/tags/tag200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201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202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203.xml><?xml version="1.0" encoding="utf-8"?>
<p:tagLst xmlns:p="http://schemas.openxmlformats.org/presentationml/2006/main">
  <p:tag name="KSO_WM_UNIT_BLOCK" val="0"/>
  <p:tag name="KSO_WM_UNIT_DEC_AREA_ID" val="04aa2073dd9d48f8a674568cc731c4ca"/>
  <p:tag name="KSO_WM_UNIT_SM_LIMIT_TYPE" val="3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23128_13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false},&quot;DecorateInfoX&quot;:{&quot;IsAbs&quot;:true,&quot;Pos&quot;:1},&quot;DecorateInfoY&quot;:{&quot;IsAbs&quot;:true,&quot;Pos&quot;:1},&quot;ReferentInfo&quot;:{&quot;Id&quot;:&quot;035c285527a940b19cdd0b89d07fb53f&quot;,&quot;X&quot;:{&quot;Pos&quot;:1},&quot;Y&quot;:{&quot;Pos&quot;:2}},&quot;whChangeMode&quot;:0}"/>
  <p:tag name="KSO_WM_CHIP_GROUPID" val="5f2933c080d00aeab43eac76"/>
  <p:tag name="KSO_WM_CHIP_XID" val="5f2933c080d00aeab43eac77"/>
  <p:tag name="KSO_WM_UNIT_LINE_FORE_SCHEMECOLOR_INDEX_BRIGHTNESS" val="-0.25"/>
  <p:tag name="KSO_WM_UNIT_LINE_FORE_SCHEMECOLOR_INDEX" val="14"/>
  <p:tag name="KSO_WM_UNIT_LINE_FILL_TYPE" val="2"/>
</p:tagLst>
</file>

<file path=ppt/tags/tag204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07.xml><?xml version="1.0" encoding="utf-8"?>
<p:tagLst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37:19&quot;,&quot;maxSize&quot;:{&quot;size1&quot;:28.899999999999999},&quot;minSize&quot;:{&quot;size1&quot;:20.100000000000001},&quot;normalSize&quot;:{&quot;size1&quot;:28.899999999999999},&quot;subLayout&quot;:[{&quot;id&quot;:&quot;2021-04-01T15:37:19&quot;,&quot;margin&quot;:{&quot;bottom&quot;:0.42300000786781311,&quot;left&quot;:1.6929999589920044,&quot;right&quot;:1.6929999589920044,&quot;top&quot;:1.6929999589920044},&quot;type&quot;:0},{&quot;id&quot;:&quot;2021-04-01T15:37:19&quot;,&quot;maxSize&quot;:{&quot;size1&quot;:61.200000000000003},&quot;minSize&quot;:{&quot;size1&quot;:50.100000000000001},&quot;normalSize&quot;:{&quot;size1&quot;:50.100212199474143},&quot;subLayout&quot;:[{&quot;id&quot;:&quot;2021-04-01T15:37:19&quot;,&quot;margin&quot;:{&quot;bottom&quot;:0.42300000786781311,&quot;left&quot;:1.6929999589920044,&quot;right&quot;:1.6929999589920044,&quot;top&quot;:0.84700000286102295},&quot;type&quot;:0},{&quot;id&quot;:&quot;2021-04-01T15:37:19&quot;,&quot;margin&quot;:{&quot;bottom&quot;:1.6929999589920044,&quot;left&quot;:1.6929999589920044,&quot;right&quot;:1.6929999589920044,&quot;top&quot;:1.2699999809265137},&quot;maxSize&quot;:{&quot;size1&quot;:53.549904830480692},&quot;minSize&quot;:{&quot;size1&quot;:37.649904830480686},&quot;normalSize&quot;:{&quot;size1&quot;:37.649904830480686},&quot;subLayout&quot;:[{&quot;id&quot;:&quot;2021-04-01T15:37:19&quot;,&quot;margin&quot;:{&quot;bottom&quot;:0.046929735690355301,&quot;left&quot;:1.6929999589920044,&quot;right&quot;:1.6929999589920044,&quot;top&quot;:1.2699999809265137},&quot;type&quot;:0},{&quot;id&quot;:&quot;2021-04-01T15:37:19&quot;,&quot;margin&quot;:{&quot;bottom&quot;:1.6929999589920044,&quot;left&quot;:1.6929999589920044,&quot;right&quot;:1.6929999589920044,&quot;top&quot;:0.14886192977428436},&quot;type&quot;:0}],&quot;type&quot;:0}],&quot;type&quot;:0}],&quot;type&quot;:0}"/>
  <p:tag name="KSO_WM_SLIDE_BACKGROUND" val="[&quot;general&quot;]"/>
  <p:tag name="KSO_WM_SLIDE_RATIO" val="1.777778"/>
  <p:tag name="KSO_WM_SLIDE_ID" val="custom20223128_13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3"/>
  <p:tag name="KSO_WM_SLIDE_SIZE" val="850.889*27.63"/>
  <p:tag name="KSO_WM_SLIDE_POSITION" val="51.8282*442.86"/>
  <p:tag name="KSO_WM_TAG_VERSION" val="1.0"/>
  <p:tag name="KSO_WM_BEAUTIFY_FLAG" val="#wm#"/>
  <p:tag name="KSO_WM_TEMPLATE_CATEGORY" val="custom"/>
  <p:tag name="KSO_WM_TEMPLATE_INDEX" val="20223128"/>
  <p:tag name="KSO_WM_SLIDE_LAYOUT" val="a_b_f_h"/>
  <p:tag name="KSO_WM_SLIDE_LAYOUT_CNT" val="1_1_1_1"/>
  <p:tag name="KSO_WM_CHIP_INFOS" val="{&quot;layout_type&quot;:&quot;topbottom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FILLPROP" val="[[{&quot;fill_id&quot;:&quot;a9e8c3aa2a344b29a047fbf9aedb719f&quot;,&quot;fill_align&quot;:&quot;lt&quot;,&quot;text_align&quot;:&quot;lt&quot;,&quot;text_direction&quot;:&quot;horizontal&quot;,&quot;chip_types&quot;:[&quot;header&quot;]},{&quot;fill_id&quot;:&quot;4e1c741465c841c591d5c169278f7e49&quot;,&quot;fill_align&quot;:&quot;lt&quot;,&quot;text_align&quot;:&quot;lt&quot;,&quot;text_direction&quot;:&quot;horizontal&quot;,&quot;chip_types&quot;:[&quot;diagram&quot;,&quot;text&quot;,&quot;picture&quot;,&quot;chart&quot;,&quot;table&quot;]},{&quot;fill_id&quot;:&quot;9b07b9cc317e4cb386998ae48a4d1735&quot;,&quot;fill_align&quot;:&quot;lt&quot;,&quot;text_align&quot;:&quot;lt&quot;,&quot;text_direction&quot;:&quot;horizontal&quot;,&quot;chip_types&quot;:[&quot;text&quot;]}]]"/>
  <p:tag name="KSO_WM_CHIP_XID" val="5f2933c080d00aeab43eac77"/>
  <p:tag name="KSO_WM_CHIP_GROUPID" val="5f2933c080d00aeab43eac76"/>
  <p:tag name="KSO_WM_SLIDE_BK_DARK_LIGHT" val="2"/>
  <p:tag name="KSO_WM_SLIDE_BACKGROUND_TYPE" val="general"/>
  <p:tag name="KSO_WM_SLIDE_SUPPORT_FEATURE_TYPE" val="0"/>
  <p:tag name="KSO_WM_TEMPLATE_ASSEMBLE_XID" val="60656f464054ed1e2fb806ca"/>
  <p:tag name="KSO_WM_TEMPLATE_ASSEMBLE_GROUPID" val="60656f464054ed1e2fb806ca"/>
  <p:tag name="KSO_WM_CHIP_COLORING" val="1"/>
</p:tagLst>
</file>

<file path=ppt/tags/tag208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4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209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4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2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10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4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211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custom20223128_14*h_a*1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16ea56ddd15f4c45b0ffd9392cf65d40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220c0fb7713d426f8a9915cbce47a90c"/>
  <p:tag name="KSO_WM_UNIT_TEXT_FILL_FORE_SCHEMECOLOR_INDEX_BRIGHTNESS" val="0"/>
  <p:tag name="KSO_WM_UNIT_TEXT_FILL_FORE_SCHEMECOLOR_INDEX" val="13"/>
  <p:tag name="KSO_WM_UNIT_TEXT_FILL_TYPE" val="1"/>
</p:tagLst>
</file>

<file path=ppt/tags/tag212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custom20223128_14*h_f*1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57"/>
  <p:tag name="KSO_WM_UNIT_SHOW_EDIT_AREA_INDICATION" val="1"/>
  <p:tag name="KSO_WM_CHIP_GROUPID" val="5e6b05b36848fb12bee65ad8"/>
  <p:tag name="KSO_WM_CHIP_XID" val="5e6b05b36848fb12bee65ada"/>
  <p:tag name="KSO_WM_UNIT_DEC_AREA_ID" val="88f539c07275423a97be9abad7cd48a9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220c0fb7713d426f8a9915cbce47a90c"/>
  <p:tag name="KSO_WM_UNIT_TEXT_FILL_FORE_SCHEMECOLOR_INDEX_BRIGHTNESS" val="0.25"/>
  <p:tag name="KSO_WM_UNIT_TEXT_FILL_FORE_SCHEMECOLOR_INDEX" val="13"/>
  <p:tag name="KSO_WM_UNIT_TEXT_FILL_TYPE" val="1"/>
</p:tagLst>
</file>

<file path=ppt/tags/tag21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custom20223128_14*h_a*2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5c8f63ec5d2b4e438966ab1e3b7ac7a9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352a619a38d54ff98d3f5f1e3c56544b"/>
  <p:tag name="KSO_WM_UNIT_TEXT_FILL_FORE_SCHEMECOLOR_INDEX_BRIGHTNESS" val="0"/>
  <p:tag name="KSO_WM_UNIT_TEXT_FILL_FORE_SCHEMECOLOR_INDEX" val="13"/>
  <p:tag name="KSO_WM_UNIT_TEXT_FILL_TYPE" val="1"/>
</p:tagLst>
</file>

<file path=ppt/tags/tag214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custom20223128_14*h_f*2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57"/>
  <p:tag name="KSO_WM_UNIT_SHOW_EDIT_AREA_INDICATION" val="1"/>
  <p:tag name="KSO_WM_CHIP_GROUPID" val="5e6b05b36848fb12bee65ad8"/>
  <p:tag name="KSO_WM_CHIP_XID" val="5e6b05b36848fb12bee65ada"/>
  <p:tag name="KSO_WM_UNIT_DEC_AREA_ID" val="39d9de26297f40fb82f71f0bb02257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352a619a38d54ff98d3f5f1e3c56544b"/>
  <p:tag name="KSO_WM_UNIT_TEXT_FILL_FORE_SCHEMECOLOR_INDEX_BRIGHTNESS" val="0.25"/>
  <p:tag name="KSO_WM_UNIT_TEXT_FILL_FORE_SCHEMECOLOR_INDEX" val="13"/>
  <p:tag name="KSO_WM_UNIT_TEXT_FILL_TYPE" val="1"/>
</p:tagLst>
</file>

<file path=ppt/tags/tag21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21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3_1"/>
  <p:tag name="KSO_WM_UNIT_ID" val="custom20223128_14*h_a*3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734d6f9b64b94dfdb83b152ffa087ed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867291eeb1b34593bacb0574b416712b"/>
  <p:tag name="KSO_WM_UNIT_TEXT_FILL_FORE_SCHEMECOLOR_INDEX_BRIGHTNESS" val="0"/>
  <p:tag name="KSO_WM_UNIT_TEXT_FILL_FORE_SCHEMECOLOR_INDEX" val="13"/>
  <p:tag name="KSO_WM_UNIT_TEXT_FILL_TYPE" val="1"/>
</p:tagLst>
</file>

<file path=ppt/tags/tag216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3_1"/>
  <p:tag name="KSO_WM_UNIT_ID" val="custom20223128_14*h_f*3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210"/>
  <p:tag name="KSO_WM_UNIT_SHOW_EDIT_AREA_INDICATION" val="1"/>
  <p:tag name="KSO_WM_CHIP_GROUPID" val="5e6b05b36848fb12bee65ad8"/>
  <p:tag name="KSO_WM_CHIP_XID" val="5e6b05b36848fb12bee65ada"/>
  <p:tag name="KSO_WM_UNIT_DEC_AREA_ID" val="b4db432ed30f4d6a9cfe8742c4e1bb6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867291eeb1b34593bacb0574b416712b"/>
  <p:tag name="KSO_WM_UNIT_TEXT_FILL_FORE_SCHEMECOLOR_INDEX_BRIGHTNESS" val="0.25"/>
  <p:tag name="KSO_WM_UNIT_TEXT_FILL_FORE_SCHEMECOLOR_INDEX" val="13"/>
  <p:tag name="KSO_WM_UNIT_TEXT_FILL_TYPE" val="1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19.xml><?xml version="1.0" encoding="utf-8"?>
<p:tagLst xmlns:p="http://schemas.openxmlformats.org/presentationml/2006/main">
  <p:tag name="KSO_WM_BEAUTIFY_FLAG" val="#wm#"/>
  <p:tag name="KSO_WM_TEMPLATE_CATEGORY" val="custom"/>
  <p:tag name="KSO_WM_TEMPLATE_INDEX" val="20223128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04:47&quot;,&quot;maxSize&quot;:{&quot;size1&quot;:24.399999999999999},&quot;minSize&quot;:{&quot;size1&quot;:24.399999999999999},&quot;normalSize&quot;:{&quot;size1&quot;:24.399999999999999},&quot;subLayout&quot;:[{&quot;id&quot;:&quot;2021-04-01T15:04:47&quot;,&quot;margin&quot;:{&quot;bottom&quot;:0,&quot;left&quot;:1.2699999809265137,&quot;right&quot;:1.2699999809265137,&quot;top&quot;:1.2699999809265137},&quot;type&quot;:0},{&quot;direction&quot;:1,&quot;id&quot;:&quot;2021-04-01T15:04:47&quot;,&quot;maxSize&quot;:{&quot;size1&quot;:51.200000000000003},&quot;minSize&quot;:{&quot;size1&quot;:51.200000000000003},&quot;normalSize&quot;:{&quot;size1&quot;:51.200000000000003},&quot;subLayout&quot;:[{&quot;id&quot;:&quot;2021-04-01T15:04:47&quot;,&quot;margin&quot;:{&quot;bottom&quot;:1.6929999589920044,&quot;left&quot;:1.2699999809265137,&quot;right&quot;:0.026000002399086952,&quot;top&quot;:0.81999999284744263},&quot;maxSize&quot;:{&quot;size1&quot;:32.390681517621758},&quot;minSize&quot;:{&quot;size1&quot;:16.490681517621748},&quot;normalSize&quot;:{&quot;size1&quot;:16.490681517621748},&quot;subLayout&quot;:[{&quot;id&quot;:&quot;2021-04-01T15:04:47&quot;,&quot;margin&quot;:{&quot;bottom&quot;:0.046929735690355301,&quot;left&quot;:1.2699999809265137,&quot;right&quot;:0.026000002399086952,&quot;top&quot;:0.81999999284744263},&quot;type&quot;:0},{&quot;id&quot;:&quot;2021-04-01T15:04:47&quot;,&quot;margin&quot;:{&quot;bottom&quot;:1.6929999589920044,&quot;left&quot;:1.2699999809265137,&quot;right&quot;:0.026000002399086952,&quot;top&quot;:0.14886178076267242},&quot;type&quot;:0}],&quot;type&quot;:0},{&quot;id&quot;:&quot;2021-04-01T15:04:47&quot;,&quot;maxSize&quot;:{&quot;size1&quot;:61.899999999999999},&quot;minSize&quot;:{&quot;size1&quot;:26.5},&quot;normalSize&quot;:{&quot;size1&quot;:44.100000000000001},&quot;subLayout&quot;:[{&quot;id&quot;:&quot;2021-04-01T15:04:47&quot;,&quot;margin&quot;:{&quot;bottom&quot;:0.026000002399086952,&quot;left&quot;:0.81999999284744263,&quot;right&quot;:1.2699999809265137,&quot;top&quot;:0.81999999284744263},&quot;maxSize&quot;:{&quot;size1&quot;:53.293132173399648},&quot;minSize&quot;:{&quot;size1&quot;:37.393132173399643},&quot;normalSize&quot;:{&quot;size1&quot;:37.393132173399643},&quot;subLayout&quot;:[{&quot;id&quot;:&quot;2021-04-01T15:04:47&quot;,&quot;margin&quot;:{&quot;bottom&quot;:0.046929728239774704,&quot;left&quot;:0.81999999284744263,&quot;right&quot;:1.2699999809265137,&quot;top&quot;:0.81999999284744263},&quot;type&quot;:0},{&quot;id&quot;:&quot;2021-04-01T15:04:47&quot;,&quot;margin&quot;:{&quot;bottom&quot;:0.026000002399086952,&quot;left&quot;:0.81999999284744263,&quot;right&quot;:1.2699999809265137,&quot;top&quot;:0.14886191487312317},&quot;type&quot;:0}],&quot;type&quot;:0},{&quot;id&quot;:&quot;2021-04-01T15:04:47&quot;,&quot;margin&quot;:{&quot;bottom&quot;:1.6929999589920044,&quot;left&quot;:0.81999999284744263,&quot;right&quot;:1.2699999809265137,&quot;top&quot;:0.81999999284744263},&quot;maxSize&quot;:{&quot;size1&quot;:45.386117857169964},&quot;minSize&quot;:{&quot;size1&quot;:29.486117857169958},&quot;normalSize&quot;:{&quot;size1&quot;:29.486117857169958},&quot;subLayout&quot;:[{&quot;id&quot;:&quot;2021-04-01T15:04:47&quot;,&quot;margin&quot;:{&quot;bottom&quot;:0.046929728239774704,&quot;left&quot;:0.81999999284744263,&quot;right&quot;:1.2699999809265137,&quot;top&quot;:0.81999999284744263},&quot;type&quot;:0},{&quot;id&quot;:&quot;2021-04-01T15:04:47&quot;,&quot;margin&quot;:{&quot;bottom&quot;:1.6929999589920044,&quot;left&quot;:0.81999999284744263,&quot;right&quot;:1.2699999809265137,&quot;top&quot;:0.14886191487312317},&quot;type&quot;:0}],&quot;type&quot;:0}],&quot;type&quot;:0}]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tru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m&quot;,&quot;text_direction&quot;:&quot;horizontal&quot;,&quot;support_big_font&quot;:false,&quot;fill_id&quot;:&quot;a722754f624b46d8977e6e5aa1377386&quot;,&quot;fill_align&quot;:&quot;lm&quot;,&quot;chip_types&quot;:[&quot;header&quot;]},{&quot;text_align&quot;:&quot;lm&quot;,&quot;text_direction&quot;:&quot;horizontal&quot;,&quot;support_big_font&quot;:false,&quot;fill_id&quot;:&quot;eff3efe21f52495ebd97d796d78c39db&quot;,&quot;fill_align&quot;:&quot;lm&quot;,&quot;chip_types&quot;:[&quot;text&quot;]},{&quot;text_align&quot;:&quot;lm&quot;,&quot;text_direction&quot;:&quot;horizontal&quot;,&quot;support_big_font&quot;:false,&quot;fill_id&quot;:&quot;cc851d4a210d4daba3ab09f1d7703974&quot;,&quot;fill_align&quot;:&quot;lm&quot;,&quot;chip_types&quot;:[&quot;text&quot;]},{&quot;text_align&quot;:&quot;lt&quot;,&quot;text_direction&quot;:&quot;horizontal&quot;,&quot;support_features&quot;:[&quot;collage&quot;,&quot;carousel&quot;],&quot;support_big_font&quot;:false,&quot;fill_id&quot;:&quot;44eb4de77259433fbe5f60eb781ff5b1&quot;,&quot;fill_align&quot;:&quot;lt&quot;,&quot;chip_types&quot;:[&quot;text&quot;,&quot;picture&quot;]}]]"/>
  <p:tag name="KSO_WM_SLIDE_ID" val="custom20223128_14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4"/>
  <p:tag name="KSO_WM_SLIDE_SIZE" val="850.888*276.653"/>
  <p:tag name="KSO_WM_SLIDE_POSITION" val="51.8372*207.164"/>
  <p:tag name="KSO_WM_TAG_VERSION" val="1.0"/>
  <p:tag name="KSO_WM_SLIDE_LAYOUT" val="a_h"/>
  <p:tag name="KSO_WM_SLIDE_LAYOUT_CNT" val="1_3"/>
  <p:tag name="KSO_WM_CHIP_XID" val="5efc367931502a61758d8d7c"/>
  <p:tag name="KSO_WM_CHIP_DECFILLPROP" val="[]"/>
  <p:tag name="KSO_WM_SLIDE_CAN_ADD_NAVIGATION" val="1"/>
  <p:tag name="KSO_WM_CHIP_GROUPID" val="5efc367931502a61758d8d7b"/>
  <p:tag name="KSO_WM_SLIDE_BK_DARK_LIGHT" val="2"/>
  <p:tag name="KSO_WM_SLIDE_BACKGROUND_TYPE" val="general"/>
  <p:tag name="KSO_WM_SLIDE_SUPPORT_FEATURE_TYPE" val="0"/>
  <p:tag name="KSO_WM_SLIDE_SAME_FONT_SIZE" val="1"/>
  <p:tag name="KSO_WM_TEMPLATE_ASSEMBLE_XID" val="60656e874054ed1e2fb7fad7"/>
  <p:tag name="KSO_WM_TEMPLATE_ASSEMBLE_GROUPID" val="60656e874054ed1e2fb7fad7"/>
  <p:tag name="KSO_WM_CHIP_COLORING" val="1"/>
</p:tagLst>
</file>

<file path=ppt/tags/tag2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20.xml><?xml version="1.0" encoding="utf-8"?>
<p:tagLst xmlns:p="http://schemas.openxmlformats.org/presentationml/2006/main">
  <p:tag name="KSO_WM_UNIT_DEFAULT_FONT" val="66;74;2"/>
  <p:tag name="KSO_WM_UNIT_BLOCK" val="0"/>
  <p:tag name="KSO_WM_UNIT_DEC_AREA_ID" val="155f09631e6f48d3b173886dbf66bcb8"/>
  <p:tag name="KSO_WM_UNIT_ISCONTENTSTITLE" val="0"/>
  <p:tag name="KSO_WM_UNIT_ISNUMDGMTITLE" val="0"/>
  <p:tag name="KSO_WM_UNIT_PRESET_TEXT" val="感谢各位的观看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6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</p:tagLst>
</file>

<file path=ppt/tags/tag221.xml><?xml version="1.0" encoding="utf-8"?>
<p:tagLst xmlns:p="http://schemas.openxmlformats.org/presentationml/2006/main">
  <p:tag name="KSO_WM_UNIT_DEFAULT_FONT" val="16;18;2"/>
  <p:tag name="KSO_WM_UNIT_BLOCK" val="0"/>
  <p:tag name="KSO_WM_UNIT_DEC_AREA_ID" val="e9cbfa1833cb44a881ecedd37ae51aca"/>
  <p:tag name="KSO_WM_UNIT_SUBTYPE" val="a"/>
  <p:tag name="KSO_WM_UNIT_PRESET_TEXT" val="点击此处添加正文，文字是您思想的提炼，为了演示发布的良好效果，请言简意赅地阐述您的观点。"/>
  <p:tag name="KSO_WM_UNIT_NOCLEAR" val="0"/>
  <p:tag name="KSO_WM_UNIT_VALUE" val="6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6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24.xml><?xml version="1.0" encoding="utf-8"?>
<p:tagLst xmlns:p="http://schemas.openxmlformats.org/presentationml/2006/main">
  <p:tag name="KSO_WM_BEAUTIFY_FLAG" val="#wm#"/>
  <p:tag name="KSO_WM_TEMPLATE_CATEGORY" val="custom"/>
  <p:tag name="KSO_WM_TEMPLATE_INDEX" val="20223128"/>
  <p:tag name="KSO_WM_SLIDE_ID" val="custom20223128_16"/>
  <p:tag name="KSO_WM_TEMPLATE_SUBCATEGORY" val="21"/>
  <p:tag name="KSO_WM_TEMPLATE_MASTER_TYPE" val="1"/>
  <p:tag name="KSO_WM_TEMPLATE_COLOR_TYPE" val="1"/>
  <p:tag name="KSO_WM_SLIDE_ITEM_CNT" val="0"/>
  <p:tag name="KSO_WM_SLIDE_INDEX" val="16"/>
  <p:tag name="KSO_WM_TAG_VERSION" val="1.0"/>
  <p:tag name="KSO_WM_CHIP_INFOS" val="{&quot;type&quot;:0,&quot;layout_type&quot;:&quot;1_NF_C_2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,&quot;扁平风&quot;,&quot;手绘风&quot;,&quot;立体风&quot;,&quot;炫酷&quot;,&quot;复古风&quot;,&quot;科技风&quot;,&quot;水彩风&quot;,&quot;ios风&quot;,&quot;快闪&quot;,&quot;波普风&quot;,&quot;孟菲斯&quot;,&quot;蒸汽波&quot;,&quot;MBE&quot;,&quot;剪纸风&quot;,&quot;酸性风&quot;,&quot;像素风&quot;,&quot;涂鸦风&quot;,&quot;实景&quot;]},&quot;slide_type&quot;:[&quot;title&quot;,&quot;sectionTitle&quot;,&quot;contents&quot;,&quot;endPage&quot;],&quot;useType&quot;:[&quot;ppt&quot;]}"/>
  <p:tag name="KSO_WM_CHIP_FILLPROP" val="[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lm&quot;,&quot;chip_types&quot;:[&quot;header&quot;,&quot;wordpuzzle&quot;]}],[{&quot;text_align&quot;:&quot;cm&quot;,&quot;text_direction&quot;:&quot;horizontal&quot;,&quot;support_big_font&quot;:false,&quot;picture_toward&quot;:0,&quot;picture_dockside&quot;:[],&quot;fill_id&quot;:&quot;6a207adb2ada4173be4a5d0b23402037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ct&quot;,&quot;chip_types&quot;:[&quot;header&quot;,&quot;wordpuzzle&quot;]}],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cm&quot;,&quot;chip_types&quot;:[&quot;header&quot;,&quot;wordpuzzle&quot;]}],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cb&quot;,&quot;chip_types&quot;:[&quot;header&quot;,&quot;wordpuzzle&quot;]}],[{&quot;text_align&quot;:&quot;rm&quot;,&quot;text_direction&quot;:&quot;horizontal&quot;,&quot;support_big_font&quot;:false,&quot;picture_toward&quot;:0,&quot;picture_dockside&quot;:[],&quot;fill_id&quot;:&quot;6a207adb2ada4173be4a5d0b23402037&quot;,&quot;fill_align&quot;:&quot;ct&quot;,&quot;chip_types&quot;:[&quot;header&quot;,&quot;wordpuzzle&quot;]}],[{&quot;text_align&quot;:&quot;rm&quot;,&quot;text_direction&quot;:&quot;horizontal&quot;,&quot;support_big_font&quot;:false,&quot;picture_toward&quot;:0,&quot;picture_dockside&quot;:[],&quot;fill_id&quot;:&quot;6a207adb2ada4173be4a5d0b23402037&quot;,&quot;fill_align&quot;:&quot;cm&quot;,&quot;chip_types&quot;:[&quot;header&quot;,&quot;wordpuzzle&quot;]}],[{&quot;text_align&quot;:&quot;rm&quot;,&quot;text_direction&quot;:&quot;horizontal&quot;,&quot;support_big_font&quot;:false,&quot;picture_toward&quot;:0,&quot;picture_dockside&quot;:[],&quot;fill_id&quot;:&quot;6a207adb2ada4173be4a5d0b23402037&quot;,&quot;fill_align&quot;:&quot;cb&quot;,&quot;chip_types&quot;:[&quot;header&quot;,&quot;wordpuzzle&quot;]}],[{&quot;text_align&quot;:&quot;cb&quot;,&quot;text_direction&quot;:&quot;horizontal&quot;,&quot;support_big_font&quot;:false,&quot;picture_toward&quot;:0,&quot;picture_dockside&quot;:[],&quot;fill_id&quot;:&quot;6a207adb2ada4173be4a5d0b23402037&quot;,&quot;fill_align&quot;:&quot;cb&quot;,&quot;chip_types&quot;:[&quot;header&quot;,&quot;wordpuzzle&quot;]}],[{&quot;text_align&quot;:&quot;ct&quot;,&quot;text_direction&quot;:&quot;horizontal&quot;,&quot;support_big_font&quot;:false,&quot;picture_toward&quot;:0,&quot;picture_dockside&quot;:[],&quot;fill_id&quot;:&quot;6a207adb2ada4173be4a5d0b23402037&quot;,&quot;fill_align&quot;:&quot;ct&quot;,&quot;chip_types&quot;:[&quot;header&quot;,&quot;wordpuzzle&quot;]}]]"/>
  <p:tag name="KSO_WM_CHIP_DECFILLPROP" val="[]"/>
  <p:tag name="KSO_WM_SLIDE_LAYOUT" val="a_b_f"/>
  <p:tag name="KSO_WM_SLIDE_LAYOUT_CNT" val="1_1_1"/>
  <p:tag name="KSO_WM_CHIP_XID" val="61309936c37455bdf62aa2ef"/>
  <p:tag name="KSO_WM_CHIP_GROUPID" val="61309936c37455bdf62aa2ee"/>
  <p:tag name="KSO_WM_SLIDE_LAYOUT_INFO" val="{&quot;id&quot;:&quot;2022-09-02T15:19:30&quot;,&quot;margin&quot;:{&quot;bottom&quot;:5.3693900108337402,&quot;left&quot;:5.9813475608825684,&quot;right&quot;:5.981346607208252,&quot;top&quot;:5.3693547248840332},&quot;type&quot;:0}"/>
  <p:tag name="KSO_WM_SLIDE_BK_DARK_LIGHT" val="2"/>
  <p:tag name="KSO_WM_SLIDE_BACKGROUND_TYPE" val="general"/>
  <p:tag name="KSO_WM_SLIDE_SUPPORT_FEATURE_TYPE" val="0"/>
  <p:tag name="KSO_WM_SLIDE_TYPE" val="endPage"/>
  <p:tag name="KSO_WM_CHIP_COLORING" val="1"/>
  <p:tag name="KSO_WM_SLIDE_SUBTYPE" val="pureTxt"/>
  <p:tag name="KSO_WM_TEMPLATE_ASSEMBLE_XID" val="62ccdb437bdb9f75177e6a43"/>
  <p:tag name="KSO_WM_TEMPLATE_ASSEMBLE_GROUPID" val="62cbd1ac67e1b3ac3a1081fd"/>
</p:tagLst>
</file>

<file path=ppt/tags/tag225.xml><?xml version="1.0" encoding="utf-8"?>
<p:tagLst xmlns:p="http://schemas.openxmlformats.org/presentationml/2006/main">
  <p:tag name="COMMONDATA" val="eyJoZGlkIjoiZmFkMTliYjMxZGExMjkzMDdjOGMzM2U2YWY2NzI0NmEifQ=="/>
  <p:tag name="KSO_WPP_MARK_KEY" val="7260e6cf-2e8c-4d4c-affa-dad83b19bcea"/>
</p:tagLst>
</file>

<file path=ppt/tags/tag2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23128_1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BLOCK" val="0"/>
  <p:tag name="KSO_WM_UNIT_SM_LIMIT_TYPE" val="3"/>
  <p:tag name="KSO_WM_UNIT_DEC_AREA_ID" val="7f7579fb10064b37834e467340feee0c"/>
  <p:tag name="KSO_WM_UNIT_DECORATE_INFO" val="{&quot;DecorateInfoH&quot;:{&quot;IsAbs&quot;:true},&quot;DecorateInfoW&quot;:{&quot;IsAbs&quot;:false},&quot;DecorateInfoX&quot;:{&quot;IsAbs&quot;:true,&quot;Pos&quot;:1},&quot;DecorateInfoY&quot;:{&quot;IsAbs&quot;:true,&quot;Pos&quot;:0},&quot;ReferentInfo&quot;:{&quot;Id&quot;:&quot;86f8dd24a9434821b6b3aad043261118&quot;,&quot;X&quot;:{&quot;Pos&quot;:1},&quot;Y&quot;:{&quot;Pos&quot;:2}},&quot;whChangeMode&quot;:0}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UNIT_DEC_SUPPORTCHANGEPIC" val="0"/>
  <p:tag name="KSO_WM_UNIT_DEC_CHANGEPICRESERVED" val="0"/>
  <p:tag name="KSO_WM_ASSEMBLE_CHIP_INDEX" val="e37540552a424fa7855761727fee0478"/>
  <p:tag name="KSO_WM_UNIT_LINE_FORE_SCHEMECOLOR_INDEX_BRIGHTNESS" val="0"/>
  <p:tag name="KSO_WM_UNIT_LINE_FORE_SCHEMECOLOR_INDEX" val="5"/>
  <p:tag name="KSO_WM_UNIT_LINE_FILL_TYPE" val="2"/>
  <p:tag name="KSO_WM_TEMPLATE_ASSEMBLE_XID" val="62ccdb427bdb9f75177e693c"/>
  <p:tag name="KSO_WM_TEMPLATE_ASSEMBLE_GROUPID" val="62cbd1ac67e1b3ac3a1081fd"/>
</p:tagLst>
</file>

<file path=ppt/tags/tag25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44;48;2"/>
  <p:tag name="KSO_WM_UNIT_BLOCK" val="0"/>
  <p:tag name="KSO_WM_UNIT_DEC_AREA_ID" val="c70e0729c0bd4077a4a51c4f7cc55d2d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23128_1*b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16;2"/>
  <p:tag name="KSO_WM_UNIT_BLOCK" val="0"/>
  <p:tag name="KSO_WM_UNIT_DEC_AREA_ID" val="86f8dd24a9434821b6b3aad043261118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7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16;2"/>
  <p:tag name="KSO_WM_UNIT_BLOCK" val="0"/>
  <p:tag name="KSO_WM_UNIT_DEC_AREA_ID" val="08d477f3ae3c4d69b30eafead9159d5b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2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3.xml><?xml version="1.0" encoding="utf-8"?>
<p:tagLst xmlns:p="http://schemas.openxmlformats.org/presentationml/2006/main">
  <p:tag name="KSO_WM_UNIT_SUBTYPE" val="r"/>
  <p:tag name="KSO_WM_TEMPLATE_CATEGORY" val="chip"/>
  <p:tag name="KSO_WM_TEMPLATE_INDEX" val="20223128"/>
  <p:tag name="KSO_WM_UNIT_TYPE" val="i"/>
  <p:tag name="KSO_WM_UNIT_INDEX" val="1"/>
  <p:tag name="KSO_WM_UNIT_ID" val="chip20223128_3*i*1"/>
  <p:tag name="KSO_WM_BEAUTIFY_FLAG" val="#wm#"/>
  <p:tag name="KSO_WM_TAG_VERSION" val="1.0"/>
  <p:tag name="KSO_WM_CHIP_GROUPID" val="62cbd1ac67e1b3ac3a1081fd"/>
  <p:tag name="KSO_WM_CHIP_XID" val="62cbd1fe67e1b3ac3a108720"/>
  <p:tag name="KSO_WM_UNIT_DEC_AREA_ID" val="a7cdde22d573462b9021e42b5403c182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dfc9b7ed2cd348c6ba758fbe33c717f7"/>
</p:tagLst>
</file>

<file path=ppt/tags/tag3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3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3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3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6*i*1"/>
  <p:tag name="KSO_WM_BEAUTIFY_FLAG" val="#wm#"/>
  <p:tag name="KSO_WM_TAG_VERSION" val="1.0"/>
  <p:tag name="KSO_WM_CHIP_GROUPID" val="62cbd1ac67e1b3ac3a1081fd"/>
  <p:tag name="KSO_WM_CHIP_XID" val="62cbd1fe67e1b3ac3a1083c7"/>
  <p:tag name="KSO_WM_UNIT_DEC_AREA_ID" val="f0ecd653188648c19365a355a601897b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bb2870c9782f412ba707fd191df02517"/>
</p:tagLst>
</file>

<file path=ppt/tags/tag49.xml><?xml version="1.0" encoding="utf-8"?>
<p:tagLst xmlns:p="http://schemas.openxmlformats.org/presentationml/2006/main">
  <p:tag name="KSO_WM_UNIT_SUBTYPE" val="r"/>
  <p:tag name="KSO_WM_TEMPLATE_CATEGORY" val="chip"/>
  <p:tag name="KSO_WM_TEMPLATE_INDEX" val="20223128"/>
  <p:tag name="KSO_WM_UNIT_TYPE" val="i"/>
  <p:tag name="KSO_WM_UNIT_INDEX" val="1"/>
  <p:tag name="KSO_WM_UNIT_ID" val="chip20223128_7*i*1"/>
  <p:tag name="KSO_WM_BEAUTIFY_FLAG" val="#wm#"/>
  <p:tag name="KSO_WM_TAG_VERSION" val="1.0"/>
  <p:tag name="KSO_WM_CHIP_GROUPID" val="62cbd1ac67e1b3ac3a1081fd"/>
  <p:tag name="KSO_WM_CHIP_XID" val="62cbd1fe67e1b3ac3a10838b"/>
  <p:tag name="KSO_WM_UNIT_DEC_AREA_ID" val="9468493ec312426692cffa7c0c2a7d74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6d4bd541b7364f96b7dc3414ff17725b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8*i*1"/>
  <p:tag name="KSO_WM_BEAUTIFY_FLAG" val="#wm#"/>
  <p:tag name="KSO_WM_TAG_VERSION" val="1.0"/>
  <p:tag name="KSO_WM_CHIP_GROUPID" val="62cbd1ac67e1b3ac3a1081fd"/>
  <p:tag name="KSO_WM_CHIP_XID" val="62cbd1fe67e1b3ac3a108354"/>
  <p:tag name="KSO_WM_UNIT_DEC_AREA_ID" val="4f1bf6c183484a7da7b4d196e0354c64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7342a3f1ac6049b3a99641de4d497ce0"/>
</p:tagLst>
</file>

<file path=ppt/tags/tag5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5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6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6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6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7.xml><?xml version="1.0" encoding="utf-8"?>
<p:tagLst xmlns:p="http://schemas.openxmlformats.org/presentationml/2006/main">
  <p:tag name="KSO_WM_UNIT_DEFAULT_FONT" val="80;88;2"/>
  <p:tag name="KSO_WM_UNIT_BLOCK" val="0"/>
  <p:tag name="KSO_WM_UNIT_DEC_AREA_ID" val="5e08d8173b6c4269aba64d186e85e334"/>
  <p:tag name="KSO_WM_UNIT_ISCONTENTSTITLE" val="0"/>
  <p:tag name="KSO_WM_UNIT_ISNUMDGMTITLE" val="0"/>
  <p:tag name="KSO_WM_UNIT_PRESET_TEXT" val="产品简约风模板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7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5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76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77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7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.xml><?xml version="1.0" encoding="utf-8"?>
<p:tagLst xmlns:p="http://schemas.openxmlformats.org/presentationml/2006/main">
  <p:tag name="KSO_WM_UNIT_DEFAULT_FONT" val="24;26;2"/>
  <p:tag name="KSO_WM_UNIT_BLOCK" val="0"/>
  <p:tag name="KSO_WM_UNIT_DEC_AREA_ID" val="b2b50a5b6e2a4a5ca0f2e4e2931119de"/>
  <p:tag name="KSO_WM_UNIT_SUBTYPE" val="a"/>
  <p:tag name="KSO_WM_UNIT_PRESET_TEXT" val="单击此处添加文本具体内容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8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2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0*i*1"/>
  <p:tag name="KSO_WM_BEAUTIFY_FLAG" val="#wm#"/>
  <p:tag name="KSO_WM_TAG_VERSION" val="1.0"/>
  <p:tag name="KSO_WM_CHIP_GROUPID" val="62cbd1ac67e1b3ac3a1081fd"/>
  <p:tag name="KSO_WM_CHIP_XID" val="62cbd1fe67e1b3ac3a1084c0"/>
  <p:tag name="KSO_WM_UNIT_DEC_AREA_ID" val="848a3829ae6e4b988813af420db9a98e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caf5c6e85090424aa07486319f5fbc6c"/>
</p:tagLst>
</file>

<file path=ppt/tags/tag83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2*i*1"/>
  <p:tag name="KSO_WM_BEAUTIFY_FLAG" val="#wm#"/>
  <p:tag name="KSO_WM_TAG_VERSION" val="1.0"/>
  <p:tag name="KSO_WM_CHIP_GROUPID" val="62cbd1ac67e1b3ac3a1081fd"/>
  <p:tag name="KSO_WM_CHIP_XID" val="62cbd1fe67e1b3ac3a1084ad"/>
  <p:tag name="KSO_WM_UNIT_DEC_AREA_ID" val="c5e55c0a14394e51adde2b4716cf674d"/>
  <p:tag name="KSO_WM_CHIP_FILLAREA_FILL_RULE" val="{&quot;fill_align&quot;:&quot;rb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0857103add448fcb0ae8007a8b30dd0"/>
</p:tagLst>
</file>

<file path=ppt/tags/tag84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1*i*1"/>
  <p:tag name="KSO_WM_BEAUTIFY_FLAG" val="#wm#"/>
  <p:tag name="KSO_WM_TAG_VERSION" val="1.0"/>
  <p:tag name="KSO_WM_CHIP_GROUPID" val="62cbd1ac67e1b3ac3a1081fd"/>
  <p:tag name="KSO_WM_CHIP_XID" val="62cbd1fe67e1b3ac3a10848e"/>
  <p:tag name="KSO_WM_UNIT_DEC_AREA_ID" val="c4c72a6398f64cd19b49161ae28ed6bb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32137bddf90b4da99cb5ed202dc028d1"/>
</p:tagLst>
</file>

<file path=ppt/tags/tag8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8.xml><?xml version="1.0" encoding="utf-8"?>
<p:tagLst xmlns:p="http://schemas.openxmlformats.org/presentationml/2006/main">
  <p:tag name="KSO_WM_UNIT_DEFAULT_FONT" val="66;74;2"/>
  <p:tag name="KSO_WM_UNIT_BLOCK" val="0"/>
  <p:tag name="KSO_WM_UNIT_DEC_AREA_ID" val="155f09631e6f48d3b173886dbf66bcb8"/>
  <p:tag name="KSO_WM_UNIT_ISCONTENTSTITLE" val="0"/>
  <p:tag name="KSO_WM_UNIT_ISNUMDGMTITLE" val="0"/>
  <p:tag name="KSO_WM_UNIT_PRESET_TEXT" val="感谢各位的观看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89.xml><?xml version="1.0" encoding="utf-8"?>
<p:tagLst xmlns:p="http://schemas.openxmlformats.org/presentationml/2006/main">
  <p:tag name="KSO_WM_UNIT_DEFAULT_FONT" val="16;18;2"/>
  <p:tag name="KSO_WM_UNIT_BLOCK" val="0"/>
  <p:tag name="KSO_WM_UNIT_DEC_AREA_ID" val="e9cbfa1833cb44a881ecedd37ae51aca"/>
  <p:tag name="KSO_WM_UNIT_SUBTYPE" val="a"/>
  <p:tag name="KSO_WM_UNIT_PRESET_TEXT" val="点击此处添加正文，文字是您思想的提炼，为了演示发布的良好效果，请言简意赅地阐述您的观点。"/>
  <p:tag name="KSO_WM_UNIT_NOCLEAR" val="0"/>
  <p:tag name="KSO_WM_UNIT_VALUE" val="6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9.xml><?xml version="1.0" encoding="utf-8"?>
<p:tagLst xmlns:p="http://schemas.openxmlformats.org/presentationml/2006/main">
  <p:tag name="KSO_WM_UNIT_DEFAULT_FONT" val="20;22;2"/>
  <p:tag name="KSO_WM_UNIT_BLOCK" val="0"/>
  <p:tag name="KSO_WM_UNIT_DEC_AREA_ID" val="d2d61bb658c44e508de2f6f6dd31dce7"/>
  <p:tag name="KSO_WM_UNIT_SUBTYPE" val="b"/>
  <p:tag name="KSO_WM_UNIT_PRESET_TEXT" val="汇报人姓名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custom20223128_1*f*2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90.xml><?xml version="1.0" encoding="utf-8"?>
<p:tagLst xmlns:p="http://schemas.openxmlformats.org/presentationml/2006/main">
  <p:tag name="KSO_WM_UNIT_DEFAULT_FONT" val="20;22;2"/>
  <p:tag name="KSO_WM_UNIT_BLOCK" val="0"/>
  <p:tag name="KSO_WM_UNIT_DEC_AREA_ID" val="0251dc3893c443569a1081b2d7511623"/>
  <p:tag name="KSO_WM_UNIT_ISCONTENTSTITLE" val="0"/>
  <p:tag name="KSO_WM_UNIT_ISNUMDGMTITLE" val="0"/>
  <p:tag name="KSO_WM_UNIT_PRESET_TEXT" val="单击此处添加副标题"/>
  <p:tag name="KSO_WM_UNIT_NOCLEAR" val="0"/>
  <p:tag name="KSO_WM_UNIT_VALUE" val="3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23128_1*b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91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92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93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94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5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6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7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5b5df3b39ae34bdda567089da6e86069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64b0fa39e76642f78eaf9522751b5520"/>
  <p:tag name="KSO_WM_SLIDE_BACKGROUND_TYPE" val="frame"/>
</p:tagLst>
</file>

<file path=ppt/tags/tag9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ef8acb934f4c4a6a940fd7e3f973a1b5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5313e5f15bf4de8b4bc017dc22b190f"/>
  <p:tag name="KSO_WM_SLIDE_BACKGROUND_TYPE" val="frame"/>
</p:tagLst>
</file>

<file path=ppt/theme/theme1.xml><?xml version="1.0" encoding="utf-8"?>
<a:theme xmlns:a="http://schemas.openxmlformats.org/drawingml/2006/main" name="Office 主题​​">
  <a:themeElements>
    <a:clrScheme name="Adjacency">
      <a:dk1>
        <a:srgbClr val="000000"/>
      </a:dk1>
      <a:lt1>
        <a:srgbClr val="FFFFFF"/>
      </a:lt1>
      <a:dk2>
        <a:srgbClr val="8F9DE8"/>
      </a:dk2>
      <a:lt2>
        <a:srgbClr val="FFFFFF"/>
      </a:lt2>
      <a:accent1>
        <a:srgbClr val="384DD3"/>
      </a:accent1>
      <a:accent2>
        <a:srgbClr val="AF578F"/>
      </a:accent2>
      <a:accent3>
        <a:srgbClr val="FF5D62"/>
      </a:accent3>
      <a:accent4>
        <a:srgbClr val="FF7659"/>
      </a:accent4>
      <a:accent5>
        <a:srgbClr val="FEA847"/>
      </a:accent5>
      <a:accent6>
        <a:srgbClr val="FDDA35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1246</Words>
  <Application>WPS 演示</Application>
  <PresentationFormat>宽屏</PresentationFormat>
  <Paragraphs>79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汉仪文黑-55简</vt:lpstr>
      <vt:lpstr>黑体</vt:lpstr>
      <vt:lpstr>汉仪文黑-85简</vt:lpstr>
      <vt:lpstr>微软雅黑</vt:lpstr>
      <vt:lpstr>等线</vt:lpstr>
      <vt:lpstr>汉仪文黑-75简</vt:lpstr>
      <vt:lpstr>Segoe UI</vt:lpstr>
      <vt:lpstr>Arial Unicode MS</vt:lpstr>
      <vt:lpstr>Calibri</vt:lpstr>
      <vt:lpstr>Office 主题​​</vt:lpstr>
      <vt:lpstr>政策解读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20</cp:revision>
  <dcterms:created xsi:type="dcterms:W3CDTF">2022-12-12T13:14:00Z</dcterms:created>
  <dcterms:modified xsi:type="dcterms:W3CDTF">2022-12-13T05:34:17Z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048F354E5FA5441CACD4F6103CD0E928</vt:lpwstr>
  </property>
  <property fmtid="{D5CDD505-2E9C-101B-9397-08002B2CF9AE}" pid="3" name="KSOProductBuildVer">
    <vt:lpwstr>2052-11.1.0.12763</vt:lpwstr>
  </property>
</Properties>
</file>